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61" r:id="rId2"/>
    <p:sldId id="256" r:id="rId3"/>
    <p:sldId id="257" r:id="rId4"/>
    <p:sldId id="313" r:id="rId5"/>
    <p:sldId id="314" r:id="rId6"/>
    <p:sldId id="316" r:id="rId7"/>
    <p:sldId id="317" r:id="rId8"/>
    <p:sldId id="318" r:id="rId9"/>
    <p:sldId id="319" r:id="rId10"/>
    <p:sldId id="262" r:id="rId11"/>
    <p:sldId id="258" r:id="rId12"/>
    <p:sldId id="280" r:id="rId13"/>
    <p:sldId id="281" r:id="rId14"/>
    <p:sldId id="282" r:id="rId15"/>
    <p:sldId id="283" r:id="rId16"/>
    <p:sldId id="270" r:id="rId17"/>
    <p:sldId id="279" r:id="rId18"/>
    <p:sldId id="271" r:id="rId19"/>
    <p:sldId id="272" r:id="rId20"/>
    <p:sldId id="273" r:id="rId21"/>
    <p:sldId id="274" r:id="rId22"/>
    <p:sldId id="275" r:id="rId23"/>
    <p:sldId id="276" r:id="rId24"/>
    <p:sldId id="284" r:id="rId25"/>
    <p:sldId id="269" r:id="rId26"/>
    <p:sldId id="263" r:id="rId27"/>
    <p:sldId id="260" r:id="rId28"/>
    <p:sldId id="296" r:id="rId29"/>
    <p:sldId id="297" r:id="rId30"/>
    <p:sldId id="287" r:id="rId31"/>
    <p:sldId id="293" r:id="rId32"/>
    <p:sldId id="291" r:id="rId33"/>
    <p:sldId id="290" r:id="rId34"/>
    <p:sldId id="288" r:id="rId35"/>
    <p:sldId id="289" r:id="rId36"/>
    <p:sldId id="294" r:id="rId37"/>
    <p:sldId id="301" r:id="rId38"/>
    <p:sldId id="264" r:id="rId39"/>
    <p:sldId id="259" r:id="rId40"/>
    <p:sldId id="320" r:id="rId41"/>
    <p:sldId id="321" r:id="rId42"/>
    <p:sldId id="265" r:id="rId43"/>
    <p:sldId id="267" r:id="rId44"/>
    <p:sldId id="295" r:id="rId45"/>
    <p:sldId id="300" r:id="rId46"/>
    <p:sldId id="303" r:id="rId47"/>
    <p:sldId id="304" r:id="rId48"/>
    <p:sldId id="298" r:id="rId49"/>
    <p:sldId id="307" r:id="rId50"/>
    <p:sldId id="308" r:id="rId51"/>
    <p:sldId id="309" r:id="rId52"/>
    <p:sldId id="311" r:id="rId53"/>
    <p:sldId id="306" r:id="rId54"/>
    <p:sldId id="310" r:id="rId55"/>
    <p:sldId id="312" r:id="rId56"/>
    <p:sldId id="302" r:id="rId57"/>
    <p:sldId id="268" r:id="rId58"/>
    <p:sldId id="266" r:id="rId59"/>
    <p:sldId id="285" r:id="rId60"/>
    <p:sldId id="286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ersonal intros + icebreaker" id="{FA76D6EB-671B-48AB-AC67-E64DF8A9647E}">
          <p14:sldIdLst>
            <p14:sldId id="261"/>
          </p14:sldIdLst>
        </p14:section>
        <p14:section name="Intro" id="{54C1F76E-977F-4B19-A58E-093345A1958A}">
          <p14:sldIdLst>
            <p14:sldId id="256"/>
          </p14:sldIdLst>
        </p14:section>
        <p14:section name="Plot type" id="{32DEE655-E7B4-43AC-89D4-B1792B069082}">
          <p14:sldIdLst>
            <p14:sldId id="257"/>
            <p14:sldId id="313"/>
            <p14:sldId id="314"/>
            <p14:sldId id="316"/>
            <p14:sldId id="317"/>
            <p14:sldId id="318"/>
            <p14:sldId id="319"/>
            <p14:sldId id="262"/>
          </p14:sldIdLst>
        </p14:section>
        <p14:section name="ggplot primer" id="{C2D36986-B9EE-4DA5-9589-D0996F7B426D}">
          <p14:sldIdLst>
            <p14:sldId id="258"/>
            <p14:sldId id="280"/>
            <p14:sldId id="281"/>
            <p14:sldId id="282"/>
            <p14:sldId id="283"/>
            <p14:sldId id="270"/>
            <p14:sldId id="279"/>
            <p14:sldId id="271"/>
            <p14:sldId id="272"/>
            <p14:sldId id="273"/>
            <p14:sldId id="274"/>
            <p14:sldId id="275"/>
            <p14:sldId id="276"/>
            <p14:sldId id="284"/>
            <p14:sldId id="269"/>
            <p14:sldId id="263"/>
          </p14:sldIdLst>
        </p14:section>
        <p14:section name="Plotting aesthetics" id="{07798C49-FBA0-4D12-AF75-CC222A766456}">
          <p14:sldIdLst>
            <p14:sldId id="260"/>
            <p14:sldId id="296"/>
            <p14:sldId id="297"/>
            <p14:sldId id="287"/>
            <p14:sldId id="293"/>
            <p14:sldId id="291"/>
            <p14:sldId id="290"/>
            <p14:sldId id="288"/>
            <p14:sldId id="289"/>
            <p14:sldId id="294"/>
            <p14:sldId id="301"/>
            <p14:sldId id="264"/>
          </p14:sldIdLst>
        </p14:section>
        <p14:section name="Making plots" id="{E08AEE1E-62DD-4254-B020-2DCC5943B4BA}">
          <p14:sldIdLst>
            <p14:sldId id="259"/>
            <p14:sldId id="320"/>
            <p14:sldId id="321"/>
            <p14:sldId id="265"/>
          </p14:sldIdLst>
        </p14:section>
        <p14:section name="Advanced plotting" id="{7D8D30CF-DF7F-4D31-A13F-5381E547CB0A}">
          <p14:sldIdLst>
            <p14:sldId id="267"/>
            <p14:sldId id="295"/>
            <p14:sldId id="300"/>
            <p14:sldId id="303"/>
            <p14:sldId id="304"/>
            <p14:sldId id="298"/>
            <p14:sldId id="307"/>
            <p14:sldId id="308"/>
            <p14:sldId id="309"/>
            <p14:sldId id="311"/>
            <p14:sldId id="306"/>
            <p14:sldId id="310"/>
            <p14:sldId id="312"/>
            <p14:sldId id="302"/>
            <p14:sldId id="268"/>
          </p14:sldIdLst>
        </p14:section>
        <p14:section name="Project" id="{7B70FD32-5C5E-4E87-97D3-0EFBB134395F}">
          <p14:sldIdLst>
            <p14:sldId id="266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BDC0"/>
    <a:srgbClr val="EA88AE"/>
    <a:srgbClr val="5BCBAB"/>
    <a:srgbClr val="E89A59"/>
    <a:srgbClr val="F2C357"/>
    <a:srgbClr val="79CFF5"/>
    <a:srgbClr val="E97132"/>
    <a:srgbClr val="FECE25"/>
    <a:srgbClr val="5BAAD3"/>
    <a:srgbClr val="F0E4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602" autoAdjust="0"/>
  </p:normalViewPr>
  <p:slideViewPr>
    <p:cSldViewPr snapToGrid="0">
      <p:cViewPr varScale="1">
        <p:scale>
          <a:sx n="73" d="100"/>
          <a:sy n="73" d="100"/>
        </p:scale>
        <p:origin x="107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Fish Length-at-Age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2"/>
            <c:spPr>
              <a:solidFill>
                <a:schemeClr val="accent1"/>
              </a:solidFill>
              <a:ln w="12700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5</c:v>
                </c:pt>
                <c:pt idx="1">
                  <c:v>7.5</c:v>
                </c:pt>
                <c:pt idx="2">
                  <c:v>10</c:v>
                </c:pt>
                <c:pt idx="3">
                  <c:v>12</c:v>
                </c:pt>
                <c:pt idx="4">
                  <c:v>8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3.2</c:v>
                </c:pt>
                <c:pt idx="2">
                  <c:v>8.9</c:v>
                </c:pt>
                <c:pt idx="3">
                  <c:v>9.5</c:v>
                </c:pt>
                <c:pt idx="4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A4-4509-9BC6-99E47F0755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634623"/>
        <c:axId val="719642943"/>
      </c:scatterChart>
      <c:valAx>
        <c:axId val="71963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42943"/>
        <c:crosses val="autoZero"/>
        <c:crossBetween val="midCat"/>
      </c:valAx>
      <c:valAx>
        <c:axId val="719642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Total Length (TL)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346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5E03B-E2BA-4012-A9B1-483C1BF28211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04F02-C71B-4E9B-95C5-2C733745B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7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California gets education money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58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– consists of </a:t>
            </a:r>
            <a:r>
              <a:rPr lang="en-US" dirty="0" err="1"/>
              <a:t>varaibles</a:t>
            </a:r>
            <a:endParaRPr lang="en-US" dirty="0"/>
          </a:p>
          <a:p>
            <a:r>
              <a:rPr lang="en-US" dirty="0"/>
              <a:t>Mapping – corresponding data properties to visual properties</a:t>
            </a:r>
          </a:p>
          <a:p>
            <a:r>
              <a:rPr lang="en-US" dirty="0"/>
              <a:t>Aesthetics – visual properties of </a:t>
            </a:r>
            <a:r>
              <a:rPr lang="en-US" dirty="0" err="1"/>
              <a:t>geoms</a:t>
            </a:r>
            <a:r>
              <a:rPr lang="en-US" dirty="0"/>
              <a:t> (line color, point shape, positions,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 err="1"/>
              <a:t>Geoms</a:t>
            </a:r>
            <a:r>
              <a:rPr lang="en-US" dirty="0"/>
              <a:t> – geometric objects that represent the data (lines, points, bars,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026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01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Mapping is the set of instructions on how to make pairs of graphical attributes and parts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71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46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84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34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84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Geom_histogram</a:t>
            </a:r>
            <a:endParaRPr lang="en-US" dirty="0"/>
          </a:p>
          <a:p>
            <a:r>
              <a:rPr lang="en-US" dirty="0" err="1"/>
              <a:t>Geom_boxplot</a:t>
            </a:r>
            <a:endParaRPr lang="en-US" dirty="0"/>
          </a:p>
          <a:p>
            <a:r>
              <a:rPr lang="en-US" dirty="0" err="1"/>
              <a:t>Geom_violin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278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is a great way to quickly convey a message with your visualization.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164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contrast between colors</a:t>
            </a:r>
          </a:p>
          <a:p>
            <a:pPr lvl="1"/>
            <a:r>
              <a:rPr lang="en-US" dirty="0"/>
              <a:t>Lightness</a:t>
            </a:r>
          </a:p>
          <a:p>
            <a:pPr lvl="1"/>
            <a:r>
              <a:rPr lang="en-US" dirty="0"/>
              <a:t>Hue</a:t>
            </a:r>
          </a:p>
          <a:p>
            <a:pPr lvl="1"/>
            <a:r>
              <a:rPr lang="en-US" dirty="0"/>
              <a:t>Saturation </a:t>
            </a:r>
          </a:p>
          <a:p>
            <a:pPr lvl="1"/>
            <a:r>
              <a:rPr lang="en-US" dirty="0"/>
              <a:t>Can add a thin outline between adjacent colors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Many visualizations benefit from emphasizing only a few categories and </a:t>
            </a:r>
            <a:r>
              <a:rPr lang="en-US" b="1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de-emphasizing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 the rest.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scale is wrong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0519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7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like about the color palette? What kind of data would it work for? Continuous, sequential, diverging, discrete? Are there any issues with it?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614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2d vs 1d, a good way to show groups instead of using another aesthetic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77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 transformations to the x and y positions AFTER the data has been processed by the stat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706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17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900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841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565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step of creating a plot with </a:t>
            </a:r>
            <a:r>
              <a:rPr lang="en-US" dirty="0" err="1"/>
              <a:t>ggplot</a:t>
            </a:r>
            <a:r>
              <a:rPr lang="en-US" dirty="0"/>
              <a:t> is to tidy data into the correct format. “Long” vs “wide”</a:t>
            </a:r>
          </a:p>
          <a:p>
            <a:r>
              <a:rPr lang="en-US" dirty="0"/>
              <a:t>Long data frames have one row for every observation and a column for each variable </a:t>
            </a:r>
          </a:p>
          <a:p>
            <a:r>
              <a:rPr lang="en-US" dirty="0"/>
              <a:t>This example I have each fish as a separate column and the month that the length observation was taken as the rows</a:t>
            </a:r>
          </a:p>
          <a:p>
            <a:r>
              <a:rPr lang="en-US" dirty="0"/>
              <a:t>This makes it easier to aggregate and separate your data to make different kinds of plots without having to change the input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63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59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5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61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 controls the mapping of values in the data space to values in the aesthetic space – taking a categorical variable like sex, and turning those into categories 1,2,3,4 and then using those to index what color to use from a vector of colors</a:t>
            </a:r>
          </a:p>
          <a:p>
            <a:r>
              <a:rPr lang="en-US" dirty="0"/>
              <a:t>Another example: continuous y scale maps larger numbers to vertically higher positions in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55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A092-D8CC-0BAC-A465-DF902F98B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2324FB-A26C-16C9-7869-BB8995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36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9F2C6-F012-D1C7-570A-52D5749F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D8925-550B-7950-8F28-D5546C02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93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3405-AEAE-C512-E723-E3DB197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2908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8962-BDD2-94EF-4914-016EAF2F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C5B5-EBF1-5580-D166-60C28C720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6814F-061F-70EF-FB76-A9D005F67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10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background with a blue and green line&#10;&#10;Description automatically generated with medium confidence">
            <a:extLst>
              <a:ext uri="{FF2B5EF4-FFF2-40B4-BE49-F238E27FC236}">
                <a16:creationId xmlns:a16="http://schemas.microsoft.com/office/drawing/2014/main" id="{2FD056E5-529A-E59B-5EA4-4FBA17D7F0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2" t="56932"/>
          <a:stretch/>
        </p:blipFill>
        <p:spPr>
          <a:xfrm>
            <a:off x="5962650" y="5128592"/>
            <a:ext cx="6229350" cy="172940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6BC2C-9B25-2C6B-4FA4-8F74344A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06FEF-4441-13FF-1B71-85C7D13E4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ue and black snake&#10;&#10;Description automatically generated">
            <a:extLst>
              <a:ext uri="{FF2B5EF4-FFF2-40B4-BE49-F238E27FC236}">
                <a16:creationId xmlns:a16="http://schemas.microsoft.com/office/drawing/2014/main" id="{9B709F59-95CE-5964-A822-79CFBC4185B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5" y="85049"/>
            <a:ext cx="809625" cy="12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7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emojipedia.org/raising-hands" TargetMode="External"/><Relationship Id="rId4" Type="http://schemas.openxmlformats.org/officeDocument/2006/relationships/hyperlink" Target="https://emojipedia.org/ok-han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307D4-93E8-A21A-6B80-9321C378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 pizza a soup or a salad? </a:t>
            </a:r>
          </a:p>
        </p:txBody>
      </p:sp>
    </p:spTree>
    <p:extLst>
      <p:ext uri="{BB962C8B-B14F-4D97-AF65-F5344CB8AC3E}">
        <p14:creationId xmlns:p14="http://schemas.microsoft.com/office/powerpoint/2010/main" val="1252399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24962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ggplot2::</a:t>
            </a:r>
            <a:r>
              <a:rPr lang="en-US" dirty="0" err="1"/>
              <a:t>ggplot</a:t>
            </a:r>
            <a:r>
              <a:rPr lang="en-US" dirty="0"/>
              <a:t>()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A4BD47B-5538-429F-8C71-363C9D71E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Plotting the “grammar of graphics” way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819353-ACE7-40AE-9323-0E9397267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77" y="3602038"/>
            <a:ext cx="2471646" cy="285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1C237DB-C1C7-46EB-B51E-D25BFBBF1D07}"/>
              </a:ext>
            </a:extLst>
          </p:cNvPr>
          <p:cNvSpPr/>
          <p:nvPr/>
        </p:nvSpPr>
        <p:spPr>
          <a:xfrm>
            <a:off x="12784274" y="2886588"/>
            <a:ext cx="906334" cy="1126819"/>
          </a:xfrm>
          <a:prstGeom prst="rect">
            <a:avLst/>
          </a:prstGeom>
          <a:solidFill>
            <a:srgbClr val="C38D13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FFA7F1-3597-414E-B5D6-9B2CF93FB2AE}"/>
              </a:ext>
            </a:extLst>
          </p:cNvPr>
          <p:cNvSpPr/>
          <p:nvPr/>
        </p:nvSpPr>
        <p:spPr>
          <a:xfrm>
            <a:off x="12784274" y="2726413"/>
            <a:ext cx="906334" cy="1126819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7A666A-A2C0-4570-9572-82FF32328E38}"/>
              </a:ext>
            </a:extLst>
          </p:cNvPr>
          <p:cNvSpPr/>
          <p:nvPr/>
        </p:nvSpPr>
        <p:spPr>
          <a:xfrm>
            <a:off x="12784274" y="2552711"/>
            <a:ext cx="906334" cy="1126819"/>
          </a:xfrm>
          <a:prstGeom prst="rect">
            <a:avLst/>
          </a:prstGeom>
          <a:solidFill>
            <a:srgbClr val="169674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5BBE54-EC71-49C1-ACFC-1BE10F725EF1}"/>
              </a:ext>
            </a:extLst>
          </p:cNvPr>
          <p:cNvSpPr/>
          <p:nvPr/>
        </p:nvSpPr>
        <p:spPr>
          <a:xfrm>
            <a:off x="12784274" y="2379009"/>
            <a:ext cx="906334" cy="1126819"/>
          </a:xfrm>
          <a:prstGeom prst="rect">
            <a:avLst/>
          </a:prstGeom>
          <a:solidFill>
            <a:srgbClr val="D0D426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A1C212-D15F-41C4-A3AA-439B63692AB0}"/>
              </a:ext>
            </a:extLst>
          </p:cNvPr>
          <p:cNvSpPr/>
          <p:nvPr/>
        </p:nvSpPr>
        <p:spPr>
          <a:xfrm>
            <a:off x="12784274" y="2201680"/>
            <a:ext cx="906334" cy="1126819"/>
          </a:xfrm>
          <a:prstGeom prst="rect">
            <a:avLst/>
          </a:prstGeom>
          <a:solidFill>
            <a:srgbClr val="1670A2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C7B47B-F46A-47BB-A527-E9953C5E8D51}"/>
              </a:ext>
            </a:extLst>
          </p:cNvPr>
          <p:cNvSpPr/>
          <p:nvPr/>
        </p:nvSpPr>
        <p:spPr>
          <a:xfrm>
            <a:off x="12784274" y="2021338"/>
            <a:ext cx="906334" cy="1126819"/>
          </a:xfrm>
          <a:prstGeom prst="rect">
            <a:avLst/>
          </a:prstGeom>
          <a:solidFill>
            <a:srgbClr val="B75E15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87B5CC-0FD8-4D24-B641-8D4DA7058819}"/>
              </a:ext>
            </a:extLst>
          </p:cNvPr>
          <p:cNvSpPr/>
          <p:nvPr/>
        </p:nvSpPr>
        <p:spPr>
          <a:xfrm>
            <a:off x="12784274" y="1835797"/>
            <a:ext cx="906334" cy="1126819"/>
          </a:xfrm>
          <a:prstGeom prst="rect">
            <a:avLst/>
          </a:prstGeom>
          <a:solidFill>
            <a:srgbClr val="BA4A77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97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56809-456A-4C68-BD72-45436ED7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76F8020-79C7-46F0-915C-F210867E8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737455"/>
              </p:ext>
            </p:extLst>
          </p:nvPr>
        </p:nvGraphicFramePr>
        <p:xfrm>
          <a:off x="533402" y="1938865"/>
          <a:ext cx="6358215" cy="3003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2157">
                  <a:extLst>
                    <a:ext uri="{9D8B030D-6E8A-4147-A177-3AD203B41FA5}">
                      <a16:colId xmlns:a16="http://schemas.microsoft.com/office/drawing/2014/main" val="3504418999"/>
                    </a:ext>
                  </a:extLst>
                </a:gridCol>
                <a:gridCol w="1324535">
                  <a:extLst>
                    <a:ext uri="{9D8B030D-6E8A-4147-A177-3AD203B41FA5}">
                      <a16:colId xmlns:a16="http://schemas.microsoft.com/office/drawing/2014/main" val="993322336"/>
                    </a:ext>
                  </a:extLst>
                </a:gridCol>
                <a:gridCol w="1331259">
                  <a:extLst>
                    <a:ext uri="{9D8B030D-6E8A-4147-A177-3AD203B41FA5}">
                      <a16:colId xmlns:a16="http://schemas.microsoft.com/office/drawing/2014/main" val="3701625383"/>
                    </a:ext>
                  </a:extLst>
                </a:gridCol>
                <a:gridCol w="1364876">
                  <a:extLst>
                    <a:ext uri="{9D8B030D-6E8A-4147-A177-3AD203B41FA5}">
                      <a16:colId xmlns:a16="http://schemas.microsoft.com/office/drawing/2014/main" val="438995787"/>
                    </a:ext>
                  </a:extLst>
                </a:gridCol>
                <a:gridCol w="1425388">
                  <a:extLst>
                    <a:ext uri="{9D8B030D-6E8A-4147-A177-3AD203B41FA5}">
                      <a16:colId xmlns:a16="http://schemas.microsoft.com/office/drawing/2014/main" val="3394799069"/>
                    </a:ext>
                  </a:extLst>
                </a:gridCol>
              </a:tblGrid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407211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98130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780749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18653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840766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8E17D6-6932-461C-8797-77E1A30D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6302"/>
              </p:ext>
            </p:extLst>
          </p:nvPr>
        </p:nvGraphicFramePr>
        <p:xfrm>
          <a:off x="7819465" y="1938864"/>
          <a:ext cx="2709582" cy="3978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017">
                  <a:extLst>
                    <a:ext uri="{9D8B030D-6E8A-4147-A177-3AD203B41FA5}">
                      <a16:colId xmlns:a16="http://schemas.microsoft.com/office/drawing/2014/main" val="3802060891"/>
                    </a:ext>
                  </a:extLst>
                </a:gridCol>
                <a:gridCol w="995881">
                  <a:extLst>
                    <a:ext uri="{9D8B030D-6E8A-4147-A177-3AD203B41FA5}">
                      <a16:colId xmlns:a16="http://schemas.microsoft.com/office/drawing/2014/main" val="1260019162"/>
                    </a:ext>
                  </a:extLst>
                </a:gridCol>
                <a:gridCol w="765684">
                  <a:extLst>
                    <a:ext uri="{9D8B030D-6E8A-4147-A177-3AD203B41FA5}">
                      <a16:colId xmlns:a16="http://schemas.microsoft.com/office/drawing/2014/main" val="2667717456"/>
                    </a:ext>
                  </a:extLst>
                </a:gridCol>
              </a:tblGrid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FishID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993256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2892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76057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342671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18187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32281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750692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7050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7508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3F1B47-4876-465B-9336-CE511CDBB88E}"/>
              </a:ext>
            </a:extLst>
          </p:cNvPr>
          <p:cNvCxnSpPr>
            <a:cxnSpLocks/>
          </p:cNvCxnSpPr>
          <p:nvPr/>
        </p:nvCxnSpPr>
        <p:spPr>
          <a:xfrm>
            <a:off x="533402" y="5365376"/>
            <a:ext cx="63582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2E0FA-2345-4193-8B25-09B151F735B7}"/>
              </a:ext>
            </a:extLst>
          </p:cNvPr>
          <p:cNvCxnSpPr/>
          <p:nvPr/>
        </p:nvCxnSpPr>
        <p:spPr>
          <a:xfrm>
            <a:off x="11084574" y="1938864"/>
            <a:ext cx="0" cy="39782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AD1873-A8CD-44E9-847F-105F20ABE1AA}"/>
              </a:ext>
            </a:extLst>
          </p:cNvPr>
          <p:cNvSpPr txBox="1"/>
          <p:nvPr/>
        </p:nvSpPr>
        <p:spPr>
          <a:xfrm>
            <a:off x="3129704" y="5178924"/>
            <a:ext cx="1165610" cy="372904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pc="750" dirty="0"/>
              <a:t>Wide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399FD-ADF9-4FF1-AF6A-B510F14438EF}"/>
              </a:ext>
            </a:extLst>
          </p:cNvPr>
          <p:cNvSpPr txBox="1"/>
          <p:nvPr/>
        </p:nvSpPr>
        <p:spPr>
          <a:xfrm>
            <a:off x="10825386" y="3062297"/>
            <a:ext cx="518376" cy="1731411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vert="wordArtVert" wrap="square" rtlCol="0">
            <a:spAutoFit/>
          </a:bodyPr>
          <a:lstStyle/>
          <a:p>
            <a:pPr algn="ctr"/>
            <a:r>
              <a:rPr lang="en-US" dirty="0"/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26131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4" name="Table 12">
            <a:extLst>
              <a:ext uri="{FF2B5EF4-FFF2-40B4-BE49-F238E27FC236}">
                <a16:creationId xmlns:a16="http://schemas.microsoft.com/office/drawing/2014/main" id="{0D419BBF-3EF6-44F2-A714-B92028355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918325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TL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9343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277465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65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12">
            <a:extLst>
              <a:ext uri="{FF2B5EF4-FFF2-40B4-BE49-F238E27FC236}">
                <a16:creationId xmlns:a16="http://schemas.microsoft.com/office/drawing/2014/main" id="{89A3AC32-B328-42A0-8EF4-F4A6C8D51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004752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435269C3-BA28-4606-BF51-61E47C5FFF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4268638"/>
              </p:ext>
            </p:extLst>
          </p:nvPr>
        </p:nvGraphicFramePr>
        <p:xfrm>
          <a:off x="4599982" y="1747484"/>
          <a:ext cx="5444595" cy="3629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5F306B5D-851B-485E-AF19-2CD38DB4AFA2}"/>
              </a:ext>
            </a:extLst>
          </p:cNvPr>
          <p:cNvSpPr/>
          <p:nvPr/>
        </p:nvSpPr>
        <p:spPr>
          <a:xfrm>
            <a:off x="2009274" y="2926801"/>
            <a:ext cx="1777645" cy="35781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500B1B4-B0D1-4F77-B47C-AD5F40104E2C}"/>
              </a:ext>
            </a:extLst>
          </p:cNvPr>
          <p:cNvCxnSpPr>
            <a:cxnSpLocks/>
          </p:cNvCxnSpPr>
          <p:nvPr/>
        </p:nvCxnSpPr>
        <p:spPr>
          <a:xfrm>
            <a:off x="3019926" y="3284620"/>
            <a:ext cx="3199899" cy="7063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45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292214" y="2769916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230852" y="2701246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211849" y="2615230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257633" y="252871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234721" y="240755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244345" y="2286592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199403" y="2849562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62650" y="283461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865855" y="286557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01695" y="2896531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789353" y="2854505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906128" y="2823548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570022" y="287664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278926" y="2167701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19" name="Picture 8" descr="Onions Have Layers GIFs - Find &amp; Share on GIPHY">
            <a:extLst>
              <a:ext uri="{FF2B5EF4-FFF2-40B4-BE49-F238E27FC236}">
                <a16:creationId xmlns:a16="http://schemas.microsoft.com/office/drawing/2014/main" id="{8927AA07-83E3-461F-9815-0176F56C6F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74" y="1621166"/>
            <a:ext cx="8120472" cy="457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754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326407" y="4322130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326407" y="3779034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326407" y="3235939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326407" y="269284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326407" y="214974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326407" y="1606654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281465" y="216962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83277" y="269564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947917" y="3222273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47917" y="376294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943661" y="4353777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867761" y="4909020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862933" y="546426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326407" y="1063559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852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8697B55-667F-4934-A7DB-CB9D8AECBE3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EC25005-7D4D-408F-BC7C-31163710432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77B2318-A257-4CFF-A18B-761FB8D3F092}"/>
                </a:ext>
              </a:extLst>
            </p:cNvPr>
            <p:cNvCxnSpPr>
              <a:cxnSpLocks/>
              <a:stCxn id="140" idx="7"/>
              <a:endCxn id="1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40FACF4-34FE-4D53-A2CD-7259BB2A648D}"/>
                </a:ext>
              </a:extLst>
            </p:cNvPr>
            <p:cNvCxnSpPr>
              <a:stCxn id="142" idx="7"/>
              <a:endCxn id="1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0D0A25C2-2306-4482-9C09-280D739FEB02}"/>
                </a:ext>
              </a:extLst>
            </p:cNvPr>
            <p:cNvCxnSpPr>
              <a:cxnSpLocks/>
              <a:stCxn id="149" idx="1"/>
              <a:endCxn id="1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88290280-95FA-4B06-924A-1CF95F637E75}"/>
                </a:ext>
              </a:extLst>
            </p:cNvPr>
            <p:cNvCxnSpPr>
              <a:cxnSpLocks/>
              <a:endCxn id="152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8E8F600-B06D-4502-8744-9795BD1FA6FB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B9FA60A3-27F3-401B-B043-AE87ACBD4E3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2A13A95-7C20-41FB-8863-DEBC43F934A3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E5F9121-1574-4740-B978-4D1C13EA2DD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C323176-5F2D-4E9F-A585-0DB083AFDDD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B5CC516-6144-4B87-B8B7-8F741F1B7F1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AC8DBB-1F9A-4549-996E-EE0928CFC3C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0CB9518-182E-48FE-A62A-41782546C33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2D53B4EA-8A38-44B1-B296-3B75D0CB9FC0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17620FA-E2BE-4A38-B4E6-645B9EE03D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E2AF482-D6A4-45D4-9780-13C5A897765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2DFFDD03-C562-40BA-A605-381BB34722B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58626E89-3B64-4789-B58E-4912A61AF69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79385B3-0832-4A77-8680-84505E90480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890AC9E2-3CB0-4F50-BFCF-6AAD4799A26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5FE4B98-44CC-4BFD-A7CD-C80AB9F638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3BF557-BF77-4D52-A0E1-6541887A5E6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3432E7F7-47BD-4D54-8999-94FEFEBDF7DA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02365AA-06FC-4D0B-BB0B-CA2F4DAA9BF9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Mapping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880C643-2A4D-42FE-9E9B-BCDF34381B00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Layers</a:t>
            </a: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C90F2CD-815E-49DA-B08B-0F8BA6724923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53E8D636-CEB2-4F2A-A271-628B52FFA9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C6AC7B0E-572E-4D34-9368-FFD558AC8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56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DAB8B23-7868-4602-8B9B-D894DEB6B91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AD7015A-E4B4-45CE-B8AA-6CDD32635AD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191CE12-2F0E-4ACC-99DA-92D813D64110}"/>
                </a:ext>
              </a:extLst>
            </p:cNvPr>
            <p:cNvCxnSpPr>
              <a:cxnSpLocks/>
              <a:stCxn id="189" idx="7"/>
              <a:endCxn id="19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A79CA83-A540-49B8-800B-4D303EAD7B70}"/>
                </a:ext>
              </a:extLst>
            </p:cNvPr>
            <p:cNvCxnSpPr>
              <a:stCxn id="190" idx="7"/>
              <a:endCxn id="19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31EF94-D576-4803-B5B1-3F80BBB0FD68}"/>
                </a:ext>
              </a:extLst>
            </p:cNvPr>
            <p:cNvCxnSpPr>
              <a:cxnSpLocks/>
              <a:stCxn id="192" idx="1"/>
              <a:endCxn id="19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7618462-34B1-43A1-919A-B7CF8ECF0DBC}"/>
                </a:ext>
              </a:extLst>
            </p:cNvPr>
            <p:cNvCxnSpPr>
              <a:cxnSpLocks/>
              <a:endCxn id="19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46B6B6-50C7-4868-B177-35A431AA31F7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851820D-AAEF-49FB-8ACC-2EB86C5047B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7971060-215A-400E-975B-BCCE24CF45B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148A4FCF-4D68-4310-8227-880505D5DF0B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2F648099-379D-40B7-A8C2-97D6A92D035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CFC7CCC-1657-4052-A9F2-7E601225CD33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DC197FC-5B59-4A88-A928-0E83DD2007E3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1960C75A-3B83-476C-89C3-4DA2754398BF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7E599096-7423-42FD-9EAE-91EB71B5859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77C31CF-AE54-4BF5-B892-FF3B1D4C8F2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703A5D7-74CF-4BC6-A882-5EA9B1DD330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2405B36-479A-4556-8D0C-94E90D99A5F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3687551-AEEA-42D6-BDDE-E8305D6813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D12014F-1F9E-4FCB-8952-2463EAF8308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42C5E44-5397-4FA7-B1AC-BD364633A1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13E664F-F677-4087-8BC1-2C2D5F342F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92AD62D-293D-40A1-9852-C3787BB7DD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15C2D60B-5E73-4292-ABB8-CA0DA383085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ECEF5C4-564A-4C2D-B599-895CAABBC822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Mapping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86BBCC30-847E-40FE-8A2E-53039F278C14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Layers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80ABEC2-41E1-4C84-9FF0-B6F4DC22441A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269ADC09-D441-40FE-A9B6-121A463CC90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BFA865D1-4CE7-4422-9CCE-A1CC3B172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BC68B832-E211-4272-9593-1A56B2A2426C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270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40C-9E6A-FB00-E66F-D8FBED8E7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460" y="2076987"/>
            <a:ext cx="9477080" cy="1917137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Communicating Research with Effective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1F87F-641A-8B04-C8AE-08ECB6D63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444"/>
            <a:ext cx="9144000" cy="1329504"/>
          </a:xfrm>
        </p:spPr>
        <p:txBody>
          <a:bodyPr anchor="ctr"/>
          <a:lstStyle/>
          <a:p>
            <a:r>
              <a:rPr lang="en-US" dirty="0"/>
              <a:t>AFS2024 Workshop - Day 1</a:t>
            </a:r>
          </a:p>
          <a:p>
            <a:r>
              <a:rPr lang="en-US" dirty="0"/>
              <a:t>Megumi Oshima &amp; Pavel Dimens</a:t>
            </a:r>
          </a:p>
        </p:txBody>
      </p:sp>
    </p:spTree>
    <p:extLst>
      <p:ext uri="{BB962C8B-B14F-4D97-AF65-F5344CB8AC3E}">
        <p14:creationId xmlns:p14="http://schemas.microsoft.com/office/powerpoint/2010/main" val="240362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844C266-F600-4455-8843-9AF29405EF3A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3410AF6-FCDF-4B7D-A4B8-AE113266B3E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A74A569-689F-43F7-8C56-48216F989A78}"/>
                </a:ext>
              </a:extLst>
            </p:cNvPr>
            <p:cNvCxnSpPr>
              <a:cxnSpLocks/>
              <a:stCxn id="142" idx="7"/>
              <a:endCxn id="143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AA8016C-19FF-4656-BB31-7485B5FB4E89}"/>
                </a:ext>
              </a:extLst>
            </p:cNvPr>
            <p:cNvCxnSpPr>
              <a:stCxn id="143" idx="7"/>
              <a:endCxn id="14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DA5E469-E365-4104-9379-BA5C19C7264D}"/>
                </a:ext>
              </a:extLst>
            </p:cNvPr>
            <p:cNvCxnSpPr>
              <a:cxnSpLocks/>
              <a:stCxn id="152" idx="1"/>
              <a:endCxn id="14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3AF1595-C483-4415-9050-6DB8173B0717}"/>
                </a:ext>
              </a:extLst>
            </p:cNvPr>
            <p:cNvCxnSpPr>
              <a:cxnSpLocks/>
              <a:endCxn id="15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4352994-AD5F-4D5A-A2E3-C2B2E1B89C85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4B357022-E9B3-49D5-8094-A7FCB7F0A9D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31259AD-BC75-4635-AED5-E969B759FB0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843C0C-24F2-4DFE-BC57-46E964582A1F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4295B978-D2F5-4E3F-A035-38C4681C90C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18D533D-3F31-47C5-9E01-6386E002BAD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8C4CEDA-74BA-47D3-AA29-2A111CA3605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722C39E3-645D-436D-85A3-C02FDDC9644C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097AEBE5-64F3-4EF4-AB7A-738A5E61264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2462578-7ADA-49D6-B7DA-C0DDA9F854D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87A83CE3-950F-4C8D-ABC5-0F9CB11807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81439F56-778B-43EC-B3E1-F324C1015E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C86152A-28EA-476D-9A21-E0551321A74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D7DD712-EB7C-457C-9FCE-2C896AA992C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C720B07-65DE-4433-84C1-6A6F256EE47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AA0DD0F3-F487-4770-A3D1-6499D9E9411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39D22FE-A08B-4A32-BD03-9C9F7285A69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DC952BC8-27E4-4844-9D01-764BA66B139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AF5410-D44E-4AA6-87D3-71EA42DD8318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Mapping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5F945BE-CD11-4BB1-97E1-BF36725E853A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Layers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7704D2E-08D3-4E23-B8FC-4D74FBEDA64D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01B355D-C602-45F1-A899-5A2129762DFD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65C78F85-F55B-4C02-9ABA-C8F830EE4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E9314CFC-6261-4FBA-95C1-967356140D5F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2641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C54D1172-09DF-4EBE-B6C8-E58D47CAFB52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995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Layers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422B-C1CF-46B5-8174-AA18ED8E3CA2}"/>
              </a:ext>
            </a:extLst>
          </p:cNvPr>
          <p:cNvSpPr txBox="1"/>
          <p:nvPr/>
        </p:nvSpPr>
        <p:spPr>
          <a:xfrm>
            <a:off x="8674852" y="4518496"/>
            <a:ext cx="1895420" cy="715089"/>
          </a:xfrm>
          <a:prstGeom prst="roundRect">
            <a:avLst>
              <a:gd name="adj" fmla="val 11896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geom_line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  <a:r>
              <a:rPr lang="en-US" dirty="0"/>
              <a:t> 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7FF8EA-1FAC-4A29-B298-1337888E078D}"/>
              </a:ext>
            </a:extLst>
          </p:cNvPr>
          <p:cNvSpPr txBox="1"/>
          <p:nvPr/>
        </p:nvSpPr>
        <p:spPr>
          <a:xfrm>
            <a:off x="8017602" y="4670151"/>
            <a:ext cx="327546" cy="397907"/>
          </a:xfrm>
          <a:prstGeom prst="roundRect">
            <a:avLst>
              <a:gd name="adj" fmla="val 1041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695AEE7-8F67-4376-A872-C3F7BD8D01B3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DD64399-0627-4E4D-8EAE-E7A334DF5678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250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C34857-38D9-40FA-A04C-61C0C2380B13}"/>
              </a:ext>
            </a:extLst>
          </p:cNvPr>
          <p:cNvSpPr txBox="1"/>
          <p:nvPr/>
        </p:nvSpPr>
        <p:spPr>
          <a:xfrm>
            <a:off x="1549022" y="1592659"/>
            <a:ext cx="3556378" cy="4008715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05264-6383-486F-AB01-ADC891DBE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" r="369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</p:spTree>
    <p:extLst>
      <p:ext uri="{BB962C8B-B14F-4D97-AF65-F5344CB8AC3E}">
        <p14:creationId xmlns:p14="http://schemas.microsoft.com/office/powerpoint/2010/main" val="43181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3793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r="85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Create a </a:t>
            </a:r>
            <a:r>
              <a:rPr lang="en-US" sz="3200" dirty="0" err="1"/>
              <a:t>ggplot</a:t>
            </a:r>
            <a:r>
              <a:rPr lang="en-US" sz="3200" dirty="0"/>
              <a:t> to show the spread of Black Drum lengths by month</a:t>
            </a:r>
          </a:p>
        </p:txBody>
      </p:sp>
    </p:spTree>
    <p:extLst>
      <p:ext uri="{BB962C8B-B14F-4D97-AF65-F5344CB8AC3E}">
        <p14:creationId xmlns:p14="http://schemas.microsoft.com/office/powerpoint/2010/main" val="314346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019073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>
            <a:extLst>
              <a:ext uri="{FF2B5EF4-FFF2-40B4-BE49-F238E27FC236}">
                <a16:creationId xmlns:a16="http://schemas.microsoft.com/office/drawing/2014/main" id="{60EB9717-6E7B-4520-8BAF-559F52101D7A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24624E7-0EF2-48D0-8D09-4379C671822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57BF66A-96E3-46A5-AB15-5336C27A26A4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E34FF24-91F6-47C2-A08B-92502BED7541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43A0207-8DE1-4A69-A8C2-1D47BD29FF08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F9DC8E1-9ADD-44E7-B5E3-D3B89F1FF23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1F9215B-F7E7-45AB-A224-392C8666806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5210518-60D0-41CC-A163-B36A218C1AF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4DC89E2-162A-45FF-8E5A-41D13480A0F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8ACFCB-E985-4C99-B0E3-E5AB07A04C58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140AFA1-A0D3-4FC9-A35A-0C78C9C8ABD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5D4BAC8-3565-4EF6-8374-1DF8B3AC953D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50DAE9D-CE11-4358-8625-115BAA48A4B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449D71E-DF71-4011-BD8B-0BA938F79419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A3C8D5C-6B7A-40A6-B388-243AE585D84F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4D89F94-4478-495A-8B54-A2550F789FF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C23AC86-A429-4653-AD71-B7263F39898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B065A66-3E90-4931-9277-ADDF69504DF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6625B9D-05F6-4F07-B91D-03753B0460D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F6E342C-CEB1-4160-8252-CA715ECE036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A62820D-25A8-4827-9E56-0A03FF6F6BC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07500D8-3C2E-4047-9B33-FDF57F1C81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58BA71E-7CF6-4570-9DA2-8B7AEFBA7B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7609EE0-9D43-44D3-B105-B3F4263A0D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E4ADC2C-77AA-425F-B060-7912C4EFF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93EB4658-A824-4EAB-9B5C-CCBE90F5E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4120"/>
            <a:ext cx="9144000" cy="2387600"/>
          </a:xfrm>
        </p:spPr>
        <p:txBody>
          <a:bodyPr/>
          <a:lstStyle/>
          <a:p>
            <a:r>
              <a:rPr lang="en-US" dirty="0"/>
              <a:t>Using aesthetics to convey your message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FA7A17D-B8AE-48B7-A73B-65205EC73F5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88460-2E17-458B-B4D6-1019EAD309CC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4DEA34-FD37-492C-975F-62BFDD52E08D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B669C59-D1FD-4CEA-9CF8-F16D5FAB32A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C11939-6399-452C-BB42-5DFB27FCA4A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3A8CAB1-D682-4AEC-9755-4D0E60996F7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B036824-EE26-47D1-9576-B591F172065F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32448B-FB51-44E1-9050-057AD935348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FCC40AF-1EC8-43A2-AB73-D4C8CD88D03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C7B9DA-FF78-4FC3-A915-6289B57C934C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6997D19-7D81-4BCE-B1DE-D59A8A7FC84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0D2F99A-B257-46FC-8926-89AFFD6975E7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0C14EBC-CC6E-4C18-AA57-A5A752B389D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0549EB6-96BD-4B74-A628-A1C156CE4F3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B4E1599-F435-4333-BCA2-C11D730ACEB3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E1029A6-EC9D-4641-AD0A-87BE9B46484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30BC58A-AE90-4D4E-9259-4993D6584512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C07D214-81BB-41A2-9FD3-FF27E0C02FCF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48E0466-9C34-4880-A8E3-68751E324AB5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4C16995-76FE-4151-9D8A-E9DC2C8CC0F8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9DB9579-85BF-468F-861F-5775A6E9A80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9718945-646F-4754-B786-03ED83870DC1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BCBF6E2-FF2E-4158-A56B-5923A44A7A26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48DE222-3A75-487B-97A3-FA0D81ADE46D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B326423-39CE-4E3A-98D9-10268DFE6AB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E32DEC9-897A-449B-BBBA-384EB1D7013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3D48F67-73D2-4FA9-BDAE-5F8C748C8E3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0DF4D8B-CD97-41CC-B900-3ACADDF99482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863E455-C08F-441B-951A-8DFC14CD7A0B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7CF07B4-52CA-45F5-A543-83DB4915DAB1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E95B2F3-5843-4C49-9983-80FDA7FE2805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93E085D-7AA3-4332-840D-95562D48A54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4DA5F27-9DBE-4207-9D28-216B411916CD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77F33FB-0CDA-4496-8B16-2E4A63D83BB1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E3C4C0E-C158-47E9-9DF8-90E947DED757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DB96762-F242-4CE7-811E-27D0EE88004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CB58852-6559-44F9-AF9B-04DF92D4099A}"/>
                </a:ext>
              </a:extLst>
            </p:cNvPr>
            <p:cNvCxnSpPr>
              <a:cxnSpLocks/>
              <a:stCxn id="67" idx="7"/>
              <a:endCxn id="6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1A6C07B-9E7C-459B-83C0-919EFDC044A0}"/>
                </a:ext>
              </a:extLst>
            </p:cNvPr>
            <p:cNvCxnSpPr>
              <a:stCxn id="68" idx="7"/>
              <a:endCxn id="6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2201F4-4890-4264-8911-AA9FCE4D8DBA}"/>
                </a:ext>
              </a:extLst>
            </p:cNvPr>
            <p:cNvCxnSpPr>
              <a:cxnSpLocks/>
              <a:stCxn id="70" idx="1"/>
              <a:endCxn id="6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BC6474-C09A-4D3D-995C-3B40D6B8CE1A}"/>
                </a:ext>
              </a:extLst>
            </p:cNvPr>
            <p:cNvCxnSpPr>
              <a:cxnSpLocks/>
              <a:endCxn id="7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4C4971ED-1AAC-44AB-BB3A-E371766C4F90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6D538FF-68FF-4B4F-A101-5429ACA68732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08AB365-24D0-4B3F-8BE5-11A89FBD90D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6C9D703-9116-4747-A45E-32CCE28BF7D0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C731F2B-CC43-4ED7-8054-62CDA6C2D15F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A724B23-46F8-421E-B077-A0A48A6DD4B1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39F6E18-DF32-48D2-8D42-B7A82CF97E9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F3F4226D-1C57-444D-9E0E-C836F2E2E2B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0F9CE3E4-02EB-4B44-A9FA-D9D28CD3EE2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FC1E07D-833D-47B5-8B99-8F12A7FBAE7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01BFA29-B196-48FF-9A35-CE7573DBA47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E2F1C53-D782-4AA6-93B0-E8D4946680D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803B8CE-732E-4485-A4A7-83ACA05C504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0873A29-074E-4A37-9BFC-055949D87C2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F5EAED5-F333-4883-9BD8-C97DE4B0865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94D15FB-2411-4E12-915A-0A2BFD3BFE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59F5ACD-3B42-42D0-B057-B0A9EC93C7B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3676E42-5556-4A37-88F0-42D9B702CC57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F14C5B3-AF7A-4AA7-B7AD-BAFAF40DF0B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B4699C4B-8424-48D5-A878-D6779F76A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99165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27AC-2D6A-4177-99F3-7BBF8104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</a:t>
            </a:r>
          </a:p>
        </p:txBody>
      </p:sp>
      <p:sp>
        <p:nvSpPr>
          <p:cNvPr id="146" name="Content Placeholder 145">
            <a:extLst>
              <a:ext uri="{FF2B5EF4-FFF2-40B4-BE49-F238E27FC236}">
                <a16:creationId xmlns:a16="http://schemas.microsoft.com/office/drawing/2014/main" id="{778EEEBB-D253-464C-837B-D11800F0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1274" cy="4351338"/>
          </a:xfrm>
        </p:spPr>
        <p:txBody>
          <a:bodyPr/>
          <a:lstStyle/>
          <a:p>
            <a:r>
              <a:rPr lang="en-US" dirty="0"/>
              <a:t>Turn your data into something you can see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Color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lvl="1"/>
            <a:r>
              <a:rPr lang="en-US" sz="4800" dirty="0"/>
              <a:t>Size</a:t>
            </a:r>
            <a:endParaRPr lang="en-US" sz="4400" dirty="0"/>
          </a:p>
          <a:p>
            <a:pPr lvl="1"/>
            <a:r>
              <a:rPr lang="en-US" sz="4400" dirty="0"/>
              <a:t>  </a:t>
            </a:r>
            <a:r>
              <a:rPr lang="en-US" sz="4400" dirty="0">
                <a:solidFill>
                  <a:srgbClr val="F2F1E8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3"/>
            <a:r>
              <a:rPr lang="en-US" sz="2400" dirty="0"/>
              <a:t>Position</a:t>
            </a:r>
          </a:p>
          <a:p>
            <a:pPr lvl="1"/>
            <a:endParaRPr lang="en-US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2E28CE9-11E8-4D1C-9E5D-122850DD349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7207185-8EF2-47C6-8D25-8D5A6FCA66A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FCE90B3-8130-44EC-8CD3-2F894A10F09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D90F49B-9028-4F56-A24E-82F101334986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3EB7654-62DD-4E28-B724-24C1FEDBF5E1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C61983-BEF9-4578-919F-FD981F465795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0586D5A-0486-4ED5-B12A-899C38854D43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489E4BF-33BF-4E97-8FEA-4F7528A762CC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FC46074-683A-4350-93F0-AFFBA9FF38A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C3847A8-6FE8-479B-AC4C-B2C9CFEF4E3E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0A8CE02-3C84-473F-8404-A872082D62B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0BBFBD4-9820-482E-AD92-367E29D1F2B3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0F25D68-B7FF-4819-920F-13B9D059955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58F6A5C-FC79-46B9-A488-41596850E24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AF6E1-3C91-4395-AD0B-2515DF7DC31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EF62AD2-3815-4F01-B228-CCD05C418A2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5B1DB74-43DC-43A5-8FF9-5E00FCED0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1E84E13-01D6-4017-9A5F-94E7FD8C8A6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9CB34CD-0AF3-4B21-82AE-58E8D5254EA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967CDEE-0A55-4133-98AE-17EBE0F44392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368B233-DB13-4C95-96BC-AA50422FE8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C40F373-6E3F-464D-80A5-A4BEAE862B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71891EC-51A3-41C8-B625-390F7462D3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AD9E858-C3E3-4796-BF65-8254DA791D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7C8D442-691D-4122-98F2-6B7E01CD76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6150081-7884-481E-8137-93DAD82E75C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CF56BE-0446-4C3A-B47F-7CBECBF4FB6A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CCD062D-84EB-4185-B89D-8062894A2C4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DD258CB-F253-4DFC-B2B6-706B882AA29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D6F8EBC-C902-4E78-95DF-CE7D625B221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F8FB3DF-1F99-4A9D-BFE7-6FDC50F0F68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AB3D8C0-5D42-408D-A959-AF560F6E04D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0312004-C9FC-4DCC-9320-EAD2BCD3BEC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4EF3B3C-2FF7-4787-8F9C-9E8E48BE8B5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F516A1D-809D-4768-A686-69D8D017C9C4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2F2551F-AC5E-40D5-B821-E9C29FB88ED6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5B62DF0-4EE1-4E5E-99D4-7103AEE27AB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9F60569-29A0-4DAA-872D-C83577901EC6}"/>
              </a:ext>
            </a:extLst>
          </p:cNvPr>
          <p:cNvGrpSpPr/>
          <p:nvPr/>
        </p:nvGrpSpPr>
        <p:grpSpPr>
          <a:xfrm>
            <a:off x="8363802" y="2032155"/>
            <a:ext cx="2247048" cy="2793689"/>
            <a:chOff x="2374260" y="2168434"/>
            <a:chExt cx="1992957" cy="247778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77C208F-39F7-4D23-991E-9398CD1A45E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F2C0D00-0490-4FBC-8B79-64190FFA3C11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DFFA44C-9B80-4384-95F3-0B5822E2256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E3124BF-3F68-4E17-BB8E-7AF87BAC6C4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E0188CF-4569-42A0-82E3-58E9A3D62D8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6831323-C7C4-40AC-AF95-59E977F33196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CAAA7A9-9478-426E-811B-B9A4C76CC74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1F5AC9B-6FAF-41B1-A5E8-E791356F389B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D21F310-6298-4157-B9FC-EA660E0A5EAB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9D70D38-9B01-493D-9284-5DBDD990508D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1E521A2-2478-478F-B9E6-91FF9D95BEC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D8FF5223-574F-4012-B99E-744FD5FF353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CD18579-4675-4770-A78D-89A3F5E8F09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438F8F8-6912-4A5F-BFA0-0BC24A9825C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72A4D0A-01A3-4DC2-A290-0BCDB5459176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031FD49-9117-43CD-81F6-2CCEF4B4ECC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475F9820-2FBE-4741-95C7-D2FF45924F2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B4AC932-89FB-4053-A830-42F28713009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DDF2660-C7FE-40F5-ACDE-751F5E90A7CD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A44D992-7731-45D6-953C-8EA495BCA89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A44F3DB-0E64-4470-A3D9-4189FC50BCB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AEC49E3-2DF8-41B9-9A00-FBB64E97D4C0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7677C9D-EDA7-42D6-B6EB-94D402F4681C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5967B8D-9D84-4C41-8A5D-674A8514C9C5}"/>
                </a:ext>
              </a:extLst>
            </p:cNvPr>
            <p:cNvCxnSpPr>
              <a:cxnSpLocks/>
              <a:stCxn id="126" idx="7"/>
              <a:endCxn id="127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DEADF51-0872-4299-8F1B-6BA89989B7C2}"/>
                </a:ext>
              </a:extLst>
            </p:cNvPr>
            <p:cNvCxnSpPr>
              <a:stCxn id="127" idx="7"/>
              <a:endCxn id="128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0A0190AE-6B37-4BCD-99A6-AE4D7C7D9B4A}"/>
                </a:ext>
              </a:extLst>
            </p:cNvPr>
            <p:cNvCxnSpPr>
              <a:cxnSpLocks/>
              <a:stCxn id="129" idx="1"/>
              <a:endCxn id="128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1608177-0780-44FF-98CF-A609C92B52DB}"/>
                </a:ext>
              </a:extLst>
            </p:cNvPr>
            <p:cNvCxnSpPr>
              <a:cxnSpLocks/>
              <a:endCxn id="130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BA38DFB-4F30-43A8-ACD2-DD102BF4585D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92F327E2-92A3-45F8-9112-D90B9BD5E41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EFD43ABF-7051-4D74-B57D-42C7EB6B899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69B9B9E-65A9-43D3-8DD0-B1919826D93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8F5C259-FF42-4063-96E0-DD99DD6DB18D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2B60A12-6F9C-43A4-B5C4-7842DF05680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896D0B-4C89-4A84-81FA-03760A5EFEBA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0D43A1DB-C4D8-4691-A2AA-8FEF58FEAC19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9E4B5917-DFE9-455E-BF8A-187AE744E167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EDB04AB-6776-4815-849C-3DD6584AC9D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FB3298D-E2E6-46B7-A40D-46C5BB59575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F1D6671-A1B2-43F1-8A63-D263F83605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2C58E41-855B-4405-8DED-70A7CE0D63C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D28A918-7CAE-4DDD-8DBC-C3D67CB2A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2C8409-35C2-457F-80F1-0E018AD1116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8531C26-276D-471C-BD92-BCCDC24A91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3E71F60-D51F-46B9-A4C5-E70B8F710CD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EA2ECA6-CE04-4CB1-9660-5EACD166E1A1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A2D56A19-1947-469B-B3FE-90E4C7E034F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37CD903F-EF17-4963-959E-FED4CD18A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A4FBA21-45A1-4B51-99E3-F7AA3FC648B3}"/>
              </a:ext>
            </a:extLst>
          </p:cNvPr>
          <p:cNvSpPr/>
          <p:nvPr/>
        </p:nvSpPr>
        <p:spPr>
          <a:xfrm>
            <a:off x="1680988" y="3702283"/>
            <a:ext cx="1685925" cy="79865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eflateTop">
              <a:avLst/>
            </a:prstTxWarp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1111848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27AC-2D6A-4177-99F3-7BBF8104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2E28CE9-11E8-4D1C-9E5D-122850DD349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7207185-8EF2-47C6-8D25-8D5A6FCA66A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FCE90B3-8130-44EC-8CD3-2F894A10F09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D90F49B-9028-4F56-A24E-82F101334986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3EB7654-62DD-4E28-B724-24C1FEDBF5E1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C61983-BEF9-4578-919F-FD981F465795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0586D5A-0486-4ED5-B12A-899C38854D43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489E4BF-33BF-4E97-8FEA-4F7528A762CC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FC46074-683A-4350-93F0-AFFBA9FF38A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C3847A8-6FE8-479B-AC4C-B2C9CFEF4E3E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0A8CE02-3C84-473F-8404-A872082D62B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0BBFBD4-9820-482E-AD92-367E29D1F2B3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0F25D68-B7FF-4819-920F-13B9D059955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58F6A5C-FC79-46B9-A488-41596850E24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AF6E1-3C91-4395-AD0B-2515DF7DC31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EF62AD2-3815-4F01-B228-CCD05C418A2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5B1DB74-43DC-43A5-8FF9-5E00FCED0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1E84E13-01D6-4017-9A5F-94E7FD8C8A6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9CB34CD-0AF3-4B21-82AE-58E8D5254EA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967CDEE-0A55-4133-98AE-17EBE0F44392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368B233-DB13-4C95-96BC-AA50422FE8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C40F373-6E3F-464D-80A5-A4BEAE862B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71891EC-51A3-41C8-B625-390F7462D3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AD9E858-C3E3-4796-BF65-8254DA791D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7C8D442-691D-4122-98F2-6B7E01CD76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6150081-7884-481E-8137-93DAD82E75C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CF56BE-0446-4C3A-B47F-7CBECBF4FB6A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CCD062D-84EB-4185-B89D-8062894A2C4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DD258CB-F253-4DFC-B2B6-706B882AA29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D6F8EBC-C902-4E78-95DF-CE7D625B221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F8FB3DF-1F99-4A9D-BFE7-6FDC50F0F68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AB3D8C0-5D42-408D-A959-AF560F6E04D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0312004-C9FC-4DCC-9320-EAD2BCD3BEC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4EF3B3C-2FF7-4787-8F9C-9E8E48BE8B5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F516A1D-809D-4768-A686-69D8D017C9C4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2F2551F-AC5E-40D5-B821-E9C29FB88ED6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5B62DF0-4EE1-4E5E-99D4-7103AEE27AB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9F60569-29A0-4DAA-872D-C83577901EC6}"/>
              </a:ext>
            </a:extLst>
          </p:cNvPr>
          <p:cNvGrpSpPr/>
          <p:nvPr/>
        </p:nvGrpSpPr>
        <p:grpSpPr>
          <a:xfrm>
            <a:off x="8363802" y="2032155"/>
            <a:ext cx="2247048" cy="2793689"/>
            <a:chOff x="2374260" y="2168434"/>
            <a:chExt cx="1992957" cy="247778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77C208F-39F7-4D23-991E-9398CD1A45E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F2C0D00-0490-4FBC-8B79-64190FFA3C11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DFFA44C-9B80-4384-95F3-0B5822E2256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E3124BF-3F68-4E17-BB8E-7AF87BAC6C4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E0188CF-4569-42A0-82E3-58E9A3D62D8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6831323-C7C4-40AC-AF95-59E977F33196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CAAA7A9-9478-426E-811B-B9A4C76CC74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1F5AC9B-6FAF-41B1-A5E8-E791356F389B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D21F310-6298-4157-B9FC-EA660E0A5EAB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9D70D38-9B01-493D-9284-5DBDD990508D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1E521A2-2478-478F-B9E6-91FF9D95BEC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D8FF5223-574F-4012-B99E-744FD5FF353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CD18579-4675-4770-A78D-89A3F5E8F09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438F8F8-6912-4A5F-BFA0-0BC24A9825C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72A4D0A-01A3-4DC2-A290-0BCDB5459176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031FD49-9117-43CD-81F6-2CCEF4B4ECC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475F9820-2FBE-4741-95C7-D2FF45924F2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B4AC932-89FB-4053-A830-42F28713009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DDF2660-C7FE-40F5-ACDE-751F5E90A7CD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A44D992-7731-45D6-953C-8EA495BCA89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A44F3DB-0E64-4470-A3D9-4189FC50BCB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AEC49E3-2DF8-41B9-9A00-FBB64E97D4C0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7677C9D-EDA7-42D6-B6EB-94D402F4681C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5967B8D-9D84-4C41-8A5D-674A8514C9C5}"/>
                </a:ext>
              </a:extLst>
            </p:cNvPr>
            <p:cNvCxnSpPr>
              <a:cxnSpLocks/>
              <a:stCxn id="126" idx="7"/>
              <a:endCxn id="127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DEADF51-0872-4299-8F1B-6BA89989B7C2}"/>
                </a:ext>
              </a:extLst>
            </p:cNvPr>
            <p:cNvCxnSpPr>
              <a:stCxn id="127" idx="7"/>
              <a:endCxn id="128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0A0190AE-6B37-4BCD-99A6-AE4D7C7D9B4A}"/>
                </a:ext>
              </a:extLst>
            </p:cNvPr>
            <p:cNvCxnSpPr>
              <a:cxnSpLocks/>
              <a:stCxn id="129" idx="1"/>
              <a:endCxn id="128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1608177-0780-44FF-98CF-A609C92B52DB}"/>
                </a:ext>
              </a:extLst>
            </p:cNvPr>
            <p:cNvCxnSpPr>
              <a:cxnSpLocks/>
              <a:endCxn id="130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BA38DFB-4F30-43A8-ACD2-DD102BF4585D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92F327E2-92A3-45F8-9112-D90B9BD5E41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EFD43ABF-7051-4D74-B57D-42C7EB6B899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69B9B9E-65A9-43D3-8DD0-B1919826D93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8F5C259-FF42-4063-96E0-DD99DD6DB18D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2B60A12-6F9C-43A4-B5C4-7842DF05680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896D0B-4C89-4A84-81FA-03760A5EFEBA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0D43A1DB-C4D8-4691-A2AA-8FEF58FEAC19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9E4B5917-DFE9-455E-BF8A-187AE744E167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EDB04AB-6776-4815-849C-3DD6584AC9D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FB3298D-E2E6-46B7-A40D-46C5BB59575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F1D6671-A1B2-43F1-8A63-D263F83605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2C58E41-855B-4405-8DED-70A7CE0D63C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D28A918-7CAE-4DDD-8DBC-C3D67CB2A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2C8409-35C2-457F-80F1-0E018AD1116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8531C26-276D-471C-BD92-BCCDC24A91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3E71F60-D51F-46B9-A4C5-E70B8F710CD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EA2ECA6-CE04-4CB1-9660-5EACD166E1A1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A2D56A19-1947-469B-B3FE-90E4C7E034F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37CD903F-EF17-4963-959E-FED4CD18A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47" name="Content Placeholder 145">
            <a:extLst>
              <a:ext uri="{FF2B5EF4-FFF2-40B4-BE49-F238E27FC236}">
                <a16:creationId xmlns:a16="http://schemas.microsoft.com/office/drawing/2014/main" id="{59C73118-0480-466E-B934-D0BD372332F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8312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Turn your data into something you can see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Color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lvl="1"/>
            <a:r>
              <a:rPr lang="en-US" sz="4800" dirty="0"/>
              <a:t>Size</a:t>
            </a:r>
            <a:endParaRPr lang="en-US" sz="4400" dirty="0"/>
          </a:p>
          <a:p>
            <a:pPr lvl="1"/>
            <a:r>
              <a:rPr lang="en-US" sz="4400" dirty="0"/>
              <a:t>  </a:t>
            </a:r>
            <a:r>
              <a:rPr lang="en-US" sz="4400" dirty="0">
                <a:solidFill>
                  <a:srgbClr val="F2F1E8"/>
                </a:solidFill>
              </a:rPr>
              <a:t>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lvl="3"/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Position</a:t>
            </a:r>
          </a:p>
          <a:p>
            <a:pPr lvl="1"/>
            <a:endParaRPr lang="en-US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854B483-9924-4CCD-9EC4-4560EC24ED87}"/>
              </a:ext>
            </a:extLst>
          </p:cNvPr>
          <p:cNvSpPr/>
          <p:nvPr/>
        </p:nvSpPr>
        <p:spPr>
          <a:xfrm>
            <a:off x="1680988" y="3702283"/>
            <a:ext cx="1685925" cy="79865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eflateTop">
              <a:avLst/>
            </a:prstTxWarp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336086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Plotz</a:t>
            </a:r>
          </a:p>
        </p:txBody>
      </p:sp>
      <p:pic>
        <p:nvPicPr>
          <p:cNvPr id="4" name="Picture 3" descr="A colorful background with text&#10;&#10;Description automatically generated">
            <a:extLst>
              <a:ext uri="{FF2B5EF4-FFF2-40B4-BE49-F238E27FC236}">
                <a16:creationId xmlns:a16="http://schemas.microsoft.com/office/drawing/2014/main" id="{AB0282DC-7C98-985B-9102-B926B2D552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438" y="1690688"/>
            <a:ext cx="6488824" cy="432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50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convey meaning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E16FAF9-6222-49B1-8F3B-48E080E1F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809254"/>
              </p:ext>
            </p:extLst>
          </p:nvPr>
        </p:nvGraphicFramePr>
        <p:xfrm>
          <a:off x="-3419001" y="176433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C0755D51-24F6-4AEF-BB3E-3EF5BF588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657647"/>
              </p:ext>
            </p:extLst>
          </p:nvPr>
        </p:nvGraphicFramePr>
        <p:xfrm>
          <a:off x="-3419001" y="286161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C56C8700-A897-4963-BABD-2EEDBA42C6A6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39BC544-106F-4259-A019-12F615A566B9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1AFC36-61CC-4D57-8DB3-4661CBFE6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2" y="2404185"/>
            <a:ext cx="3128379" cy="2049628"/>
          </a:xfrm>
          <a:prstGeom prst="roundRect">
            <a:avLst>
              <a:gd name="adj" fmla="val 3809"/>
            </a:avLst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7494A01-443D-4E5F-88C1-706C1E70D3CD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C78FA5C-D665-479E-B47D-88AA8141B415}"/>
                </a:ext>
              </a:extLst>
            </p:cNvPr>
            <p:cNvGrpSpPr/>
            <p:nvPr/>
          </p:nvGrpSpPr>
          <p:grpSpPr>
            <a:xfrm>
              <a:off x="5887782" y="2109040"/>
              <a:ext cx="4375574" cy="2639919"/>
              <a:chOff x="5887782" y="2109040"/>
              <a:chExt cx="4375574" cy="263991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F0D8E836-2B25-4117-AEAD-91826C181CD8}"/>
                  </a:ext>
                </a:extLst>
              </p:cNvPr>
              <p:cNvSpPr/>
              <p:nvPr/>
            </p:nvSpPr>
            <p:spPr>
              <a:xfrm>
                <a:off x="5887782" y="2109040"/>
                <a:ext cx="4375574" cy="2639919"/>
              </a:xfrm>
              <a:prstGeom prst="roundRect">
                <a:avLst>
                  <a:gd name="adj" fmla="val 1016"/>
                </a:avLst>
              </a:prstGeom>
              <a:solidFill>
                <a:srgbClr val="FBFB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2B3E574-C286-4982-9CD1-6590998F53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1379" y="2404184"/>
                <a:ext cx="3128380" cy="2049629"/>
              </a:xfrm>
              <a:prstGeom prst="roundRect">
                <a:avLst>
                  <a:gd name="adj" fmla="val 4022"/>
                </a:avLst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337753-7C50-4429-B218-2652DEC0CA46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072B08-8548-49D1-B1D3-9680D4463BBA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4847627-9602-418D-A510-5C77A0104F31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DB4071C-E9C1-42C4-ADFA-6441F95E2465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1E8C1E-53D4-4292-AF86-6E34E990026A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3D9370F-31BA-4B11-AFA6-A21022A7AA85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E94D3FB-1225-44D8-BF9E-93F7A4523B41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A2D8CA-93AA-423E-9CFC-1ED950658D48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B5CB7BA-C46A-457E-ABCE-6F7B3F060ED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7CC4B6F-E1EA-4967-8C5F-2909B3520C61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77A8466-8C0A-4B89-A96F-780C0402299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A3AF569-46B8-4EA1-AD79-D81BF9B1177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9D4925B-629D-4365-AC3E-BFC92D893A27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B9B1E13-132E-4B2C-BA47-DDA872C329A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EC34038-49AD-4E54-80C5-19A120D9A872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7D5E18B-E218-4C94-8BF5-B53851F109C4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291D99C-5601-4A06-91FC-22E2AEE861A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80BCBCD-46C8-4653-BF7C-52EF8BBC34B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325087-C9E7-461D-9394-5FDE574381B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CE50A7A-C4AA-4EDA-8F22-FAD5AC0E5C2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981E8B7-3822-4ACE-84CA-C575983EFF0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0F938FD-6C11-455A-889F-1B2ED04FB7B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27F6083-1744-4182-9D95-2089DE6278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26D487B-BA03-4466-8F0D-BD87CF37D8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8C1F51B-A9C1-42E3-9E94-9C7E5CBC22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ACEC605-63AA-4A77-B361-2009789AFF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F254252C-8085-4EAF-8881-7FEA61D90E3B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7138C2-73CF-41B4-AD2C-DA0C656F222C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4F2B91-4F00-4567-A915-C5F457B076C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D68D38-890B-48FF-985B-9C6B480A96B8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852B73-E248-4959-8693-821146E3F77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438DBBA-61FA-4FC7-95D8-418D82AE26E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B50B0F8-C7D1-4A31-AB63-6A975D83BF0D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CAD448E-9BBE-4697-B0B2-C9037C3BAD9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84CBF4E-0055-4118-9821-F315DE67E4BB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47418F6-FAB6-4115-9456-F8E0C81DF0CA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1EB90FD-D532-40EE-A0FA-8DA4AEC7FD6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73953D1-BAA9-4FD5-8D51-FEA8F7F8D153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9FD30DA-A8FE-4B1D-B94B-225D06DF77C3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A05AE56-C826-4E89-B042-A2DA25143A3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2AE85DB-397C-4128-A5D2-D49B6DE6CB4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19D21A4-A64D-4AAA-B427-488327265AF8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F9B212F-B3CA-4122-BF7C-03E88E7B007A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87C5D2A-3A9D-447C-8CD8-97DC368CF1E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3E1EC96-87AE-4DB8-8578-DD4B19012EF5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9FEED6F-3964-4F1A-875C-C8CB3B2C046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1E33EE6-746B-4CF9-B4AB-E46301EC42E1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A1DC2B4-01FC-414B-9764-0A42DD2B8E7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10E5A98-A43F-439B-9F2D-2311D811106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9722CF83-C798-4899-9F2C-F3566F9D7907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3FFADBF-010A-4E29-BA64-9B7266105E4C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6859938F-7094-40A1-8189-2B501BB7865A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16C7A3B-E203-4AC4-B266-11FF5EE8C337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592BAF7-3DBE-4433-B10A-9D8B01483FAB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5EAD0B5-EB32-4959-8EEA-55CFCB74C7F6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9504BF7A-4F7E-4CF0-9BD2-E758F5B610A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1F18840-8CD6-4690-9DD2-F2E08BA6B7C4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A635F03-42AF-4B15-AC55-E66943E81855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F5175D1-6D51-4798-A051-5767A9E30308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C008D05-BB58-4D0E-A9DB-05DE74094E9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96DC197-A733-4364-9BB3-3A925B341BB8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DF2EB6A-A503-46AD-B95C-B56A634C41A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E195F93-7003-4372-A3F7-186A17FD379E}"/>
                </a:ext>
              </a:extLst>
            </p:cNvPr>
            <p:cNvCxnSpPr>
              <a:cxnSpLocks/>
              <a:stCxn id="87" idx="7"/>
              <a:endCxn id="8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7D74CB8-436D-43A9-A372-34989C4F14C6}"/>
                </a:ext>
              </a:extLst>
            </p:cNvPr>
            <p:cNvCxnSpPr>
              <a:stCxn id="88" idx="7"/>
              <a:endCxn id="8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0B1A35D-C44D-4076-A549-968B90E38B5F}"/>
                </a:ext>
              </a:extLst>
            </p:cNvPr>
            <p:cNvCxnSpPr>
              <a:cxnSpLocks/>
              <a:stCxn id="90" idx="1"/>
              <a:endCxn id="8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95651F2-CB36-41A3-AACA-0739EE96D3FB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B700AE3-718D-4679-9E59-1EC6A6AD52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3B7F72A3-785C-4D19-B297-AF2D8A4FEC9B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5D83EB4-C5E9-44C2-9464-6ED9849945BE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F300BB1D-2649-4A48-B6DB-C5896311E0E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208E151-7060-474E-9E7E-D7FA284C198E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6E6DCB3-DFB4-4DD4-917A-30E13C9EF242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080EB44-3D15-470C-8C63-BE8104A290D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087D0EF-133A-4F42-AFDC-CF921995C2C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BCF4BE41-3C37-4F1C-AD56-D8D5C80C888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3866411-B3E4-41F9-8971-7A53C1879C3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FDE6953-88DD-40D3-AA04-4CF00C8142A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2CC10AD-3D6F-48E8-ACBF-DB54B24F170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94C64A9-14DA-4918-BC6A-D3EE2921831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A5A5364-8C8B-443D-9633-68C66BAC389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3CAACBE-1BAA-42D2-9355-4E6F1EB862A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8A9D94D-ED72-4E6C-9F15-FFEA5DFC0A5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43B9FB3-96E8-44A5-89E7-514EFBAC23D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1923054-7CA2-41F7-9FDE-38FB8803047A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D9506E6E-1D5D-4323-AAA2-622444EFBB4A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F743A6E1-EDDE-40ED-BE74-353684509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597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5F7-F091-4AEE-BF96-95685A47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continuity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6D1E4D2-5497-4D48-9DD9-73151A2F5771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D9635-ADEB-40B9-A9B9-9EA235351444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DC4246-3730-4135-9FFD-D3A7661C49D4}"/>
              </a:ext>
            </a:extLst>
          </p:cNvPr>
          <p:cNvSpPr/>
          <p:nvPr/>
        </p:nvSpPr>
        <p:spPr>
          <a:xfrm>
            <a:off x="1586753" y="3429000"/>
            <a:ext cx="134471" cy="712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739D5-1FA5-452A-BF34-01A7A7F81243}"/>
              </a:ext>
            </a:extLst>
          </p:cNvPr>
          <p:cNvSpPr/>
          <p:nvPr/>
        </p:nvSpPr>
        <p:spPr>
          <a:xfrm>
            <a:off x="1739153" y="3059206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FF489D-2796-44FA-8A88-D4597590A53F}"/>
              </a:ext>
            </a:extLst>
          </p:cNvPr>
          <p:cNvSpPr/>
          <p:nvPr/>
        </p:nvSpPr>
        <p:spPr>
          <a:xfrm>
            <a:off x="1891553" y="3509682"/>
            <a:ext cx="134471" cy="6320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CB9ECB-6F66-4461-BA46-B47492844BD1}"/>
              </a:ext>
            </a:extLst>
          </p:cNvPr>
          <p:cNvSpPr/>
          <p:nvPr/>
        </p:nvSpPr>
        <p:spPr>
          <a:xfrm>
            <a:off x="2131053" y="3597087"/>
            <a:ext cx="134471" cy="544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C9F3B7-FD6B-49A4-B924-D5F192E48327}"/>
              </a:ext>
            </a:extLst>
          </p:cNvPr>
          <p:cNvSpPr/>
          <p:nvPr/>
        </p:nvSpPr>
        <p:spPr>
          <a:xfrm>
            <a:off x="2283453" y="2870947"/>
            <a:ext cx="134471" cy="1270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C5D53B-7A58-4149-8D93-2776BC0F3A6E}"/>
              </a:ext>
            </a:extLst>
          </p:cNvPr>
          <p:cNvSpPr/>
          <p:nvPr/>
        </p:nvSpPr>
        <p:spPr>
          <a:xfrm>
            <a:off x="2435853" y="3200400"/>
            <a:ext cx="134471" cy="9412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FFB0CE-FCDA-4997-AC9F-715701BB057C}"/>
              </a:ext>
            </a:extLst>
          </p:cNvPr>
          <p:cNvSpPr/>
          <p:nvPr/>
        </p:nvSpPr>
        <p:spPr>
          <a:xfrm>
            <a:off x="2674437" y="3301253"/>
            <a:ext cx="134471" cy="84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C903B3-3777-464A-AD20-71467C29E43F}"/>
              </a:ext>
            </a:extLst>
          </p:cNvPr>
          <p:cNvSpPr/>
          <p:nvPr/>
        </p:nvSpPr>
        <p:spPr>
          <a:xfrm>
            <a:off x="2822257" y="3059204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EC471D-51CA-4F3C-A008-4D152CE674C2}"/>
              </a:ext>
            </a:extLst>
          </p:cNvPr>
          <p:cNvSpPr/>
          <p:nvPr/>
        </p:nvSpPr>
        <p:spPr>
          <a:xfrm>
            <a:off x="2974657" y="3133165"/>
            <a:ext cx="134471" cy="100852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1540A9-4F4B-4BEE-ABF1-25456F8A5726}"/>
              </a:ext>
            </a:extLst>
          </p:cNvPr>
          <p:cNvSpPr/>
          <p:nvPr/>
        </p:nvSpPr>
        <p:spPr>
          <a:xfrm>
            <a:off x="4142009" y="3868760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8A08E3-74AA-4791-A832-0113F8445CA7}"/>
              </a:ext>
            </a:extLst>
          </p:cNvPr>
          <p:cNvSpPr/>
          <p:nvPr/>
        </p:nvSpPr>
        <p:spPr>
          <a:xfrm>
            <a:off x="4871486" y="335306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451EE2-3BBF-4022-9098-4C400EDC009C}"/>
              </a:ext>
            </a:extLst>
          </p:cNvPr>
          <p:cNvSpPr/>
          <p:nvPr/>
        </p:nvSpPr>
        <p:spPr>
          <a:xfrm>
            <a:off x="4505300" y="331014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D1F814-4243-4013-AE6B-6653F230391B}"/>
              </a:ext>
            </a:extLst>
          </p:cNvPr>
          <p:cNvSpPr/>
          <p:nvPr/>
        </p:nvSpPr>
        <p:spPr>
          <a:xfrm>
            <a:off x="4366593" y="328446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CB28-9A75-4DE9-97DB-03C1339753BB}"/>
              </a:ext>
            </a:extLst>
          </p:cNvPr>
          <p:cNvSpPr/>
          <p:nvPr/>
        </p:nvSpPr>
        <p:spPr>
          <a:xfrm>
            <a:off x="4428770" y="359373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BCB8BD5-00ED-4ADC-B770-17608D7B7596}"/>
              </a:ext>
            </a:extLst>
          </p:cNvPr>
          <p:cNvSpPr/>
          <p:nvPr/>
        </p:nvSpPr>
        <p:spPr>
          <a:xfrm>
            <a:off x="4061495" y="3295910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D2D91E8-2E0D-46BD-96C0-A2271535F4B6}"/>
              </a:ext>
            </a:extLst>
          </p:cNvPr>
          <p:cNvSpPr/>
          <p:nvPr/>
        </p:nvSpPr>
        <p:spPr>
          <a:xfrm>
            <a:off x="4840662" y="3663606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987E95-EC63-47D0-B6C5-0ED8ABC7247C}"/>
              </a:ext>
            </a:extLst>
          </p:cNvPr>
          <p:cNvSpPr/>
          <p:nvPr/>
        </p:nvSpPr>
        <p:spPr>
          <a:xfrm>
            <a:off x="4056082" y="3762486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4087EC-A091-45B5-B04C-DC3E704BE5BB}"/>
              </a:ext>
            </a:extLst>
          </p:cNvPr>
          <p:cNvSpPr/>
          <p:nvPr/>
        </p:nvSpPr>
        <p:spPr>
          <a:xfrm>
            <a:off x="4431136" y="31043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EC9F745-37F9-48E6-8F9E-2394B7EB2B6B}"/>
              </a:ext>
            </a:extLst>
          </p:cNvPr>
          <p:cNvSpPr/>
          <p:nvPr/>
        </p:nvSpPr>
        <p:spPr>
          <a:xfrm>
            <a:off x="4428771" y="345364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7FE187-E3B0-4019-A1CF-94AE89E9373B}"/>
              </a:ext>
            </a:extLst>
          </p:cNvPr>
          <p:cNvSpPr/>
          <p:nvPr/>
        </p:nvSpPr>
        <p:spPr>
          <a:xfrm>
            <a:off x="4811369" y="319953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1BD0DE-8C5E-4CD4-880B-7B724ABFB77C}"/>
              </a:ext>
            </a:extLst>
          </p:cNvPr>
          <p:cNvSpPr/>
          <p:nvPr/>
        </p:nvSpPr>
        <p:spPr>
          <a:xfrm>
            <a:off x="4101801" y="3600446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EC430AD-CDB9-49B2-A497-32C299A955D5}"/>
              </a:ext>
            </a:extLst>
          </p:cNvPr>
          <p:cNvSpPr/>
          <p:nvPr/>
        </p:nvSpPr>
        <p:spPr>
          <a:xfrm>
            <a:off x="4811369" y="352238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4041B9-8C49-4087-B65F-44666C9B5C47}"/>
              </a:ext>
            </a:extLst>
          </p:cNvPr>
          <p:cNvSpPr/>
          <p:nvPr/>
        </p:nvSpPr>
        <p:spPr>
          <a:xfrm>
            <a:off x="4923749" y="3469417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425C4E-CD00-461F-948C-94DBDEB93E72}"/>
              </a:ext>
            </a:extLst>
          </p:cNvPr>
          <p:cNvSpPr txBox="1"/>
          <p:nvPr/>
        </p:nvSpPr>
        <p:spPr>
          <a:xfrm>
            <a:off x="3384730" y="3234086"/>
            <a:ext cx="20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3AC338-664E-4725-9D26-E52D7882C8C8}"/>
              </a:ext>
            </a:extLst>
          </p:cNvPr>
          <p:cNvSpPr txBox="1"/>
          <p:nvPr/>
        </p:nvSpPr>
        <p:spPr>
          <a:xfrm>
            <a:off x="3388004" y="3450133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30DC24-1015-441A-AED4-646C244EA357}"/>
              </a:ext>
            </a:extLst>
          </p:cNvPr>
          <p:cNvSpPr txBox="1"/>
          <p:nvPr/>
        </p:nvSpPr>
        <p:spPr>
          <a:xfrm>
            <a:off x="3391278" y="3683022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ED59B5-B881-470C-A1E5-F9D7937EC422}"/>
              </a:ext>
            </a:extLst>
          </p:cNvPr>
          <p:cNvSpPr/>
          <p:nvPr/>
        </p:nvSpPr>
        <p:spPr>
          <a:xfrm>
            <a:off x="3303359" y="3379769"/>
            <a:ext cx="123712" cy="11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9429195-21FF-4100-A634-68C7BDBE145A}"/>
              </a:ext>
            </a:extLst>
          </p:cNvPr>
          <p:cNvSpPr/>
          <p:nvPr/>
        </p:nvSpPr>
        <p:spPr>
          <a:xfrm>
            <a:off x="3303359" y="3607353"/>
            <a:ext cx="123712" cy="11250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F77D5CB-AAA6-480A-A4B2-6C8578D527C0}"/>
              </a:ext>
            </a:extLst>
          </p:cNvPr>
          <p:cNvSpPr/>
          <p:nvPr/>
        </p:nvSpPr>
        <p:spPr>
          <a:xfrm>
            <a:off x="3303359" y="3835367"/>
            <a:ext cx="123712" cy="1125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0EBC6-1FE1-425B-B3B1-8D9D03681C82}"/>
              </a:ext>
            </a:extLst>
          </p:cNvPr>
          <p:cNvSpPr txBox="1"/>
          <p:nvPr/>
        </p:nvSpPr>
        <p:spPr>
          <a:xfrm>
            <a:off x="4060170" y="4060748"/>
            <a:ext cx="163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0D1442-C5C9-4460-92C9-090739147063}"/>
              </a:ext>
            </a:extLst>
          </p:cNvPr>
          <p:cNvSpPr txBox="1"/>
          <p:nvPr/>
        </p:nvSpPr>
        <p:spPr>
          <a:xfrm>
            <a:off x="436927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F4873FC-145D-453B-BCDE-B8026A82629C}"/>
              </a:ext>
            </a:extLst>
          </p:cNvPr>
          <p:cNvSpPr txBox="1"/>
          <p:nvPr/>
        </p:nvSpPr>
        <p:spPr>
          <a:xfrm>
            <a:off x="467309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0B0C14-FD2C-43AF-947D-FE851BE22975}"/>
              </a:ext>
            </a:extLst>
          </p:cNvPr>
          <p:cNvGrpSpPr/>
          <p:nvPr/>
        </p:nvGrpSpPr>
        <p:grpSpPr>
          <a:xfrm>
            <a:off x="5885270" y="2109040"/>
            <a:ext cx="4375574" cy="3009250"/>
            <a:chOff x="5885270" y="2109040"/>
            <a:chExt cx="4375574" cy="30092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16F2F7-074D-4C33-9D06-4A1AA5F4B11F}"/>
                </a:ext>
              </a:extLst>
            </p:cNvPr>
            <p:cNvSpPr txBox="1"/>
            <p:nvPr/>
          </p:nvSpPr>
          <p:spPr>
            <a:xfrm>
              <a:off x="5885270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23CC56-603E-4276-971F-F2D9BFC921E7}"/>
                </a:ext>
              </a:extLst>
            </p:cNvPr>
            <p:cNvSpPr/>
            <p:nvPr/>
          </p:nvSpPr>
          <p:spPr>
            <a:xfrm>
              <a:off x="5885270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E52923E-3A1B-4C99-81B2-BBD615E4DE1C}"/>
                </a:ext>
              </a:extLst>
            </p:cNvPr>
            <p:cNvSpPr/>
            <p:nvPr/>
          </p:nvSpPr>
          <p:spPr>
            <a:xfrm>
              <a:off x="6362135" y="3420606"/>
              <a:ext cx="134471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011109-3492-42F4-A09F-71C2DCDA0F17}"/>
                </a:ext>
              </a:extLst>
            </p:cNvPr>
            <p:cNvSpPr/>
            <p:nvPr/>
          </p:nvSpPr>
          <p:spPr>
            <a:xfrm>
              <a:off x="6514535" y="3050812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04DAE9E-469B-4873-9059-2DC659BDD013}"/>
                </a:ext>
              </a:extLst>
            </p:cNvPr>
            <p:cNvSpPr/>
            <p:nvPr/>
          </p:nvSpPr>
          <p:spPr>
            <a:xfrm>
              <a:off x="6666935" y="3501288"/>
              <a:ext cx="134471" cy="632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C00B724-8EA4-4AA7-8007-B50D896876DA}"/>
                </a:ext>
              </a:extLst>
            </p:cNvPr>
            <p:cNvSpPr/>
            <p:nvPr/>
          </p:nvSpPr>
          <p:spPr>
            <a:xfrm>
              <a:off x="6906435" y="3588693"/>
              <a:ext cx="134471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679A6-58DD-44D0-AFC5-F60EC7C5CB50}"/>
                </a:ext>
              </a:extLst>
            </p:cNvPr>
            <p:cNvSpPr/>
            <p:nvPr/>
          </p:nvSpPr>
          <p:spPr>
            <a:xfrm>
              <a:off x="7058835" y="2862553"/>
              <a:ext cx="134471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8BA5212-52F1-4F12-9121-FC7ABB230214}"/>
                </a:ext>
              </a:extLst>
            </p:cNvPr>
            <p:cNvSpPr/>
            <p:nvPr/>
          </p:nvSpPr>
          <p:spPr>
            <a:xfrm>
              <a:off x="7211235" y="3192006"/>
              <a:ext cx="134471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651D6E2-A600-44A8-B5E5-11BD31F4CB37}"/>
                </a:ext>
              </a:extLst>
            </p:cNvPr>
            <p:cNvSpPr/>
            <p:nvPr/>
          </p:nvSpPr>
          <p:spPr>
            <a:xfrm>
              <a:off x="7445339" y="3292859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954AD23-59A1-4D63-8E5A-72CCBA897D82}"/>
                </a:ext>
              </a:extLst>
            </p:cNvPr>
            <p:cNvSpPr/>
            <p:nvPr/>
          </p:nvSpPr>
          <p:spPr>
            <a:xfrm>
              <a:off x="7597639" y="3050810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69009C-F070-495D-92C8-CFB84699AFAF}"/>
                </a:ext>
              </a:extLst>
            </p:cNvPr>
            <p:cNvSpPr/>
            <p:nvPr/>
          </p:nvSpPr>
          <p:spPr>
            <a:xfrm>
              <a:off x="7750039" y="3124771"/>
              <a:ext cx="134471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E005BEB-F625-4CEB-897B-75B79F73CAC9}"/>
                </a:ext>
              </a:extLst>
            </p:cNvPr>
            <p:cNvSpPr/>
            <p:nvPr/>
          </p:nvSpPr>
          <p:spPr>
            <a:xfrm>
              <a:off x="8917391" y="3860366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A484DF-A9DB-4DF7-98CB-265668BBAA54}"/>
                </a:ext>
              </a:extLst>
            </p:cNvPr>
            <p:cNvSpPr/>
            <p:nvPr/>
          </p:nvSpPr>
          <p:spPr>
            <a:xfrm>
              <a:off x="9646868" y="3344667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CE54DE5-C6AD-4C27-9929-6E18AF753C07}"/>
                </a:ext>
              </a:extLst>
            </p:cNvPr>
            <p:cNvSpPr/>
            <p:nvPr/>
          </p:nvSpPr>
          <p:spPr>
            <a:xfrm>
              <a:off x="9280682" y="3301749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F90EFCD-F98A-4179-B037-5116A78B7638}"/>
                </a:ext>
              </a:extLst>
            </p:cNvPr>
            <p:cNvSpPr/>
            <p:nvPr/>
          </p:nvSpPr>
          <p:spPr>
            <a:xfrm>
              <a:off x="9141975" y="3276071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504C51A-171C-4D90-AD16-E195896DE093}"/>
                </a:ext>
              </a:extLst>
            </p:cNvPr>
            <p:cNvSpPr/>
            <p:nvPr/>
          </p:nvSpPr>
          <p:spPr>
            <a:xfrm>
              <a:off x="9204152" y="3585341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CAADD5A-0925-4BB5-9A2F-B836F3DF3AEA}"/>
                </a:ext>
              </a:extLst>
            </p:cNvPr>
            <p:cNvSpPr/>
            <p:nvPr/>
          </p:nvSpPr>
          <p:spPr>
            <a:xfrm>
              <a:off x="8836877" y="3287516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357DCDB-ED5C-4E85-BB1F-07CFB2525F2E}"/>
                </a:ext>
              </a:extLst>
            </p:cNvPr>
            <p:cNvSpPr/>
            <p:nvPr/>
          </p:nvSpPr>
          <p:spPr>
            <a:xfrm>
              <a:off x="9616044" y="3655212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DEA943-A964-408A-8C72-9EC722B9F9A9}"/>
                </a:ext>
              </a:extLst>
            </p:cNvPr>
            <p:cNvSpPr/>
            <p:nvPr/>
          </p:nvSpPr>
          <p:spPr>
            <a:xfrm>
              <a:off x="8831464" y="3754092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624C5D5-62D6-4E29-9B04-A0F9960B6884}"/>
                </a:ext>
              </a:extLst>
            </p:cNvPr>
            <p:cNvSpPr/>
            <p:nvPr/>
          </p:nvSpPr>
          <p:spPr>
            <a:xfrm>
              <a:off x="9206518" y="3095978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848B1DE-18F6-4805-8874-C8FDCEF250D8}"/>
                </a:ext>
              </a:extLst>
            </p:cNvPr>
            <p:cNvSpPr/>
            <p:nvPr/>
          </p:nvSpPr>
          <p:spPr>
            <a:xfrm>
              <a:off x="9204153" y="3445249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1813417-AF70-42C3-B41A-158961688B7C}"/>
                </a:ext>
              </a:extLst>
            </p:cNvPr>
            <p:cNvSpPr/>
            <p:nvPr/>
          </p:nvSpPr>
          <p:spPr>
            <a:xfrm>
              <a:off x="9586751" y="3191141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7BB2D9C-A597-4323-BE10-5238DF52FB88}"/>
                </a:ext>
              </a:extLst>
            </p:cNvPr>
            <p:cNvSpPr/>
            <p:nvPr/>
          </p:nvSpPr>
          <p:spPr>
            <a:xfrm>
              <a:off x="8877183" y="3592052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FD5D256-B15A-444C-A968-DBDD20A03280}"/>
                </a:ext>
              </a:extLst>
            </p:cNvPr>
            <p:cNvSpPr/>
            <p:nvPr/>
          </p:nvSpPr>
          <p:spPr>
            <a:xfrm>
              <a:off x="9586751" y="3513987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B026F0C2-709D-44B2-AA35-1801CC5A0F25}"/>
                </a:ext>
              </a:extLst>
            </p:cNvPr>
            <p:cNvSpPr/>
            <p:nvPr/>
          </p:nvSpPr>
          <p:spPr>
            <a:xfrm>
              <a:off x="9699131" y="3461023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463F70D-851E-4B30-8228-E6C041A10D96}"/>
                </a:ext>
              </a:extLst>
            </p:cNvPr>
            <p:cNvSpPr txBox="1"/>
            <p:nvPr/>
          </p:nvSpPr>
          <p:spPr>
            <a:xfrm>
              <a:off x="8160112" y="3225692"/>
              <a:ext cx="202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659BAB-3C87-49B1-9E74-D9FB342C0185}"/>
                </a:ext>
              </a:extLst>
            </p:cNvPr>
            <p:cNvSpPr txBox="1"/>
            <p:nvPr/>
          </p:nvSpPr>
          <p:spPr>
            <a:xfrm>
              <a:off x="8163386" y="3441739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4A82F5-0A5B-4B64-82E9-9502128E5964}"/>
                </a:ext>
              </a:extLst>
            </p:cNvPr>
            <p:cNvSpPr txBox="1"/>
            <p:nvPr/>
          </p:nvSpPr>
          <p:spPr>
            <a:xfrm>
              <a:off x="8166660" y="3674628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2E09511-9D04-4C33-BB3A-8BA59F77380E}"/>
                </a:ext>
              </a:extLst>
            </p:cNvPr>
            <p:cNvSpPr/>
            <p:nvPr/>
          </p:nvSpPr>
          <p:spPr>
            <a:xfrm>
              <a:off x="8078741" y="3371375"/>
              <a:ext cx="123712" cy="1125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B13A0C7-1E95-42C1-9E9A-7B974AEB90C0}"/>
                </a:ext>
              </a:extLst>
            </p:cNvPr>
            <p:cNvSpPr/>
            <p:nvPr/>
          </p:nvSpPr>
          <p:spPr>
            <a:xfrm>
              <a:off x="8078741" y="3598959"/>
              <a:ext cx="123712" cy="11250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198E91F-66AC-4BE4-8A08-9B48A74ECCC5}"/>
                </a:ext>
              </a:extLst>
            </p:cNvPr>
            <p:cNvSpPr/>
            <p:nvPr/>
          </p:nvSpPr>
          <p:spPr>
            <a:xfrm>
              <a:off x="8078741" y="3826973"/>
              <a:ext cx="123712" cy="11250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C542407-C387-4796-99EF-34F598284614}"/>
                </a:ext>
              </a:extLst>
            </p:cNvPr>
            <p:cNvSpPr txBox="1"/>
            <p:nvPr/>
          </p:nvSpPr>
          <p:spPr>
            <a:xfrm>
              <a:off x="8835552" y="4052354"/>
              <a:ext cx="163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583FD12-048D-41FC-8BEA-DD997AAD67AC}"/>
                </a:ext>
              </a:extLst>
            </p:cNvPr>
            <p:cNvSpPr txBox="1"/>
            <p:nvPr/>
          </p:nvSpPr>
          <p:spPr>
            <a:xfrm>
              <a:off x="9144656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0193133-00EC-4A2D-AB97-99E3AD9415A6}"/>
                </a:ext>
              </a:extLst>
            </p:cNvPr>
            <p:cNvSpPr txBox="1"/>
            <p:nvPr/>
          </p:nvSpPr>
          <p:spPr>
            <a:xfrm>
              <a:off x="9448476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E428E7C-FC33-4850-8CE4-A5A86D396D03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2BFFE48-F66F-4F46-BBE0-5ECA7E634562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C6C80C4-49C3-46CB-98C5-85AC4688446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BE04C78-FEF0-4166-9FF6-23408ECD2415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619D6F3-0266-4C31-A82F-6F309FBCF99E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502D972-D35D-4705-A91F-2405554A546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2091D9E-347A-4F1B-936C-12C983DE3AD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FD1CD1D-CC06-44EC-9BA9-EDE2C98AC46D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D378B5E-80B2-43F0-8C21-F71CEAB184FB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4996D3E-756D-43CB-8E8B-D04EC3A4B57D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C02E6F1-9720-4A03-BD27-C366389F78E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1D203E6-6D45-4838-85B1-B2BB0B58C39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7D39E3D-8929-4217-937E-6C86BD6CE86A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9000B0B-87A5-43FD-8C55-729AB1DF5F9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714AF2-D8B8-4C9B-8FCE-01EA193D54BE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E5A72AE-7E4E-410F-A793-2570F864C26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0DA27B0F-8881-4236-B938-7CCA1C38768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8B5344-FEE1-410F-86B1-2E023A92D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AE5AB97-0D39-4BA8-9DE9-7091880287E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429B8CE-02FE-4D58-9D7B-CB4F421B457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49B8DC5-2B6E-4889-95D9-16581E199A0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4FFA88F-D7C2-48D7-9539-792D822BF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71CEC7A-172C-4273-97FF-BD71B1DCB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B7D41E2-5F38-4BFD-B222-CF38654E7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9693B7A-E972-4EE1-A909-B146EFF367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1D734C-3A59-4427-B6A7-7FE9336EBC4B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D5CD67B-E12E-4ABF-A3F3-191DA174A8A8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71C4665-3463-4072-8778-1D46E8D23D0D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DA2280D-8B57-4E7D-9E10-02FF129051C9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BD2A8441-B1C4-4BD4-A8D9-F7C1C730B25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5CFC75-6985-498A-B568-6B538235FF30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46A48317-A4C4-44BF-995A-619FD0F846A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3BDA82A-A985-4E1E-8AC9-07AE6EECBCE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9A15AAF-631D-4E4A-8E8D-F131C66AF6B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3F31E69-C6DD-4385-B539-DBA6B1B93A12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D568245-3D11-4F1E-B81C-0E886ADFA607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95BC1D1-B4C6-4EBA-A131-E636CAB9D5D7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8F3E5A47-66A1-4C42-B637-668D1D7BBA78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1A82C6A6-B81F-43DA-84EF-FC1E8221B08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883118DF-8AA6-4260-B8D9-41E87C8ADB88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8D2EA58-731D-463D-B1FB-AAC97F6318D1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AE13BED-76D8-42AF-B6B9-A596C9382F7F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F17D4100-3714-4700-8807-B071EDB0093C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C20A443-5C95-452C-88A4-F10BD49DA72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30EA1E2-8D19-424D-9109-995DD12989A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87239D28-51DD-422B-BB13-2C8B00308DD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EA1052A1-4851-41C3-8045-7A9D667D5B23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D3B65A7-635A-4E3E-8584-DBBCAEE63CAB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76C91C7-582B-49BD-A063-0E2290B50D84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BF405B6-C02A-4956-B6B0-896AC558894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4DF79B1E-2DE9-4623-862A-AE89CB3073A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940AD4F-8F30-4A15-89F1-11F7F1C2B06E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22C5F84C-B0AD-406A-968A-F2B2B818AF72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BFBACE8-3738-40AF-8FE6-427AE3AA6B42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8CC878B0-A6CF-4860-88A5-39A64EFBEC8D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5944C814-B348-40A9-B7C9-D7B268568AC7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B6D62E8-C87A-487D-A98C-5479D3F38FDB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FB762E2-755A-4DEF-AB1E-49684E0B48EE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536D5B7-5130-48A6-8875-6E84003F4174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442FB1A-C665-4954-8FF2-F1207EDC1535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22FE216D-BCD3-462A-A4CC-D0DA509893A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FBF686-4C98-4C4A-8493-64B5EDD8A483}"/>
                </a:ext>
              </a:extLst>
            </p:cNvPr>
            <p:cNvCxnSpPr>
              <a:cxnSpLocks/>
              <a:stCxn id="143" idx="7"/>
              <a:endCxn id="144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5EAA88F-73FD-4699-91D2-749D6FB5F8A9}"/>
                </a:ext>
              </a:extLst>
            </p:cNvPr>
            <p:cNvCxnSpPr>
              <a:stCxn id="144" idx="7"/>
              <a:endCxn id="145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E3B0755-5589-44A3-952A-9BEF56344E0C}"/>
                </a:ext>
              </a:extLst>
            </p:cNvPr>
            <p:cNvCxnSpPr>
              <a:cxnSpLocks/>
              <a:stCxn id="146" idx="1"/>
              <a:endCxn id="145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9031285-2D60-4D03-8ACC-3252971828C8}"/>
                </a:ext>
              </a:extLst>
            </p:cNvPr>
            <p:cNvCxnSpPr>
              <a:cxnSpLocks/>
              <a:endCxn id="147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93496078-3CF7-4887-B039-D375029BEA02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F54C44B1-EDC2-4B37-8900-3D251D59D63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C46CA8B-EBCD-4506-9E07-5729111E3F36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7E0FA11-FE60-4F7A-8D8A-55826E5A1170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1700D3B-5345-4091-9AEE-AC657E28BFFB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44E4904A-EF0E-4B31-B3B6-30AD029A17D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90D86FD-39CE-45C0-8EE8-75210BD8E10B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DF6C1318-ED1B-40F2-8B9A-42DE0CBAE32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6DF51BAC-E159-42C1-B8D5-09B0248DEDC9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D6011BCF-00C3-473C-B740-779295B271A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C03662D-6512-40FD-A896-3B37FFA5501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6BD40FE9-CD16-4244-BBB0-AE63C2BDFDC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0F41B8DE-B32E-4AF8-A070-B408885B3D0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8C5B91D6-4830-4D3A-A01E-61D2DDE3755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B10F2C37-3A04-4312-95EE-3F4547F6C45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ABFDC31-DEBF-48CF-8F93-E6A0DD63CD8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E5643B0-1DE1-4280-AACD-85F5F75B31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781B0DB-C8A6-49C5-8B52-4FD61EC256B9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0AA87E28-E374-4C11-B965-6DC5B34C6A3E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08BD1503-EC5E-4275-9C31-AD98649C2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505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contrast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ACFDC1-0130-4188-9285-D8ED820EF8C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3B58C3-850A-474A-8C0D-10098C6367AB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042C121-0B92-498D-AB3C-FDF207F1E54A}"/>
              </a:ext>
            </a:extLst>
          </p:cNvPr>
          <p:cNvGrpSpPr/>
          <p:nvPr/>
        </p:nvGrpSpPr>
        <p:grpSpPr>
          <a:xfrm>
            <a:off x="1709007" y="3050809"/>
            <a:ext cx="441960" cy="1082488"/>
            <a:chOff x="1709007" y="3050809"/>
            <a:chExt cx="441960" cy="108248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9863BDD-2AC3-470D-AE32-086EEBFF3AC3}"/>
                </a:ext>
              </a:extLst>
            </p:cNvPr>
            <p:cNvSpPr/>
            <p:nvPr/>
          </p:nvSpPr>
          <p:spPr>
            <a:xfrm>
              <a:off x="1709007" y="3420603"/>
              <a:ext cx="137160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8B57A65-9CE0-4901-B801-F729C521C34F}"/>
                </a:ext>
              </a:extLst>
            </p:cNvPr>
            <p:cNvSpPr/>
            <p:nvPr/>
          </p:nvSpPr>
          <p:spPr>
            <a:xfrm>
              <a:off x="1861407" y="3050809"/>
              <a:ext cx="137160" cy="1082487"/>
            </a:xfrm>
            <a:prstGeom prst="rect">
              <a:avLst/>
            </a:prstGeom>
            <a:solidFill>
              <a:srgbClr val="E97132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D648852-4D0B-4F3B-B3D0-3DAFCE873442}"/>
                </a:ext>
              </a:extLst>
            </p:cNvPr>
            <p:cNvSpPr/>
            <p:nvPr/>
          </p:nvSpPr>
          <p:spPr>
            <a:xfrm>
              <a:off x="2013807" y="3501285"/>
              <a:ext cx="137160" cy="632012"/>
            </a:xfrm>
            <a:prstGeom prst="rect">
              <a:avLst/>
            </a:prstGeom>
            <a:solidFill>
              <a:srgbClr val="4EA72E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147D323-A90E-4D20-89BE-AECE715B1126}"/>
              </a:ext>
            </a:extLst>
          </p:cNvPr>
          <p:cNvGrpSpPr/>
          <p:nvPr/>
        </p:nvGrpSpPr>
        <p:grpSpPr>
          <a:xfrm>
            <a:off x="2255256" y="2862550"/>
            <a:ext cx="441960" cy="1270746"/>
            <a:chOff x="2253307" y="2862550"/>
            <a:chExt cx="441960" cy="1270746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9787152-2D62-4911-BF80-D639325FE025}"/>
                </a:ext>
              </a:extLst>
            </p:cNvPr>
            <p:cNvSpPr/>
            <p:nvPr/>
          </p:nvSpPr>
          <p:spPr>
            <a:xfrm>
              <a:off x="2253307" y="3588690"/>
              <a:ext cx="137160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2ED2D8F-2D1D-452F-9B1D-2B9EE4C21DB6}"/>
                </a:ext>
              </a:extLst>
            </p:cNvPr>
            <p:cNvSpPr/>
            <p:nvPr/>
          </p:nvSpPr>
          <p:spPr>
            <a:xfrm>
              <a:off x="2405707" y="2862550"/>
              <a:ext cx="137160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EA3ACA3-B8C3-4904-A80B-97AE5B518D15}"/>
                </a:ext>
              </a:extLst>
            </p:cNvPr>
            <p:cNvSpPr/>
            <p:nvPr/>
          </p:nvSpPr>
          <p:spPr>
            <a:xfrm>
              <a:off x="2558107" y="3192003"/>
              <a:ext cx="137160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82BA279-47D7-4E79-89CF-BC36BE60C24F}"/>
              </a:ext>
            </a:extLst>
          </p:cNvPr>
          <p:cNvGrpSpPr/>
          <p:nvPr/>
        </p:nvGrpSpPr>
        <p:grpSpPr>
          <a:xfrm>
            <a:off x="2801505" y="3050807"/>
            <a:ext cx="442151" cy="1082488"/>
            <a:chOff x="2812092" y="3050807"/>
            <a:chExt cx="442151" cy="108248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ADB300D-C999-4E76-9160-7E7F32101445}"/>
                </a:ext>
              </a:extLst>
            </p:cNvPr>
            <p:cNvSpPr/>
            <p:nvPr/>
          </p:nvSpPr>
          <p:spPr>
            <a:xfrm>
              <a:off x="2812092" y="3292856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AB9BA37-079B-4278-B36E-A353C27508B2}"/>
                </a:ext>
              </a:extLst>
            </p:cNvPr>
            <p:cNvSpPr/>
            <p:nvPr/>
          </p:nvSpPr>
          <p:spPr>
            <a:xfrm>
              <a:off x="2964683" y="3050807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C33B111-F630-4D57-92D9-4E1EA6D1DC79}"/>
                </a:ext>
              </a:extLst>
            </p:cNvPr>
            <p:cNvSpPr/>
            <p:nvPr/>
          </p:nvSpPr>
          <p:spPr>
            <a:xfrm>
              <a:off x="3117083" y="3124768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F99C89F-F0A7-43D7-908D-489F455CC83B}"/>
              </a:ext>
            </a:extLst>
          </p:cNvPr>
          <p:cNvGrpSpPr/>
          <p:nvPr/>
        </p:nvGrpSpPr>
        <p:grpSpPr>
          <a:xfrm>
            <a:off x="3347945" y="3292855"/>
            <a:ext cx="445399" cy="840439"/>
            <a:chOff x="3353717" y="3292855"/>
            <a:chExt cx="445399" cy="8404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C5EF16E-0F4C-4B32-87EA-FEF0E3343167}"/>
                </a:ext>
              </a:extLst>
            </p:cNvPr>
            <p:cNvSpPr/>
            <p:nvPr/>
          </p:nvSpPr>
          <p:spPr>
            <a:xfrm>
              <a:off x="3353717" y="3292855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A08BAA-033F-456B-A014-F01C425A1692}"/>
                </a:ext>
              </a:extLst>
            </p:cNvPr>
            <p:cNvSpPr/>
            <p:nvPr/>
          </p:nvSpPr>
          <p:spPr>
            <a:xfrm>
              <a:off x="3506309" y="3420603"/>
              <a:ext cx="137160" cy="71269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704029-B9E5-4747-823A-1659D285DAE9}"/>
                </a:ext>
              </a:extLst>
            </p:cNvPr>
            <p:cNvSpPr/>
            <p:nvPr/>
          </p:nvSpPr>
          <p:spPr>
            <a:xfrm>
              <a:off x="3661956" y="3301750"/>
              <a:ext cx="137160" cy="83154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C358EFC-58EA-493C-A7AC-FECC1C63C41D}"/>
              </a:ext>
            </a:extLst>
          </p:cNvPr>
          <p:cNvGrpSpPr/>
          <p:nvPr/>
        </p:nvGrpSpPr>
        <p:grpSpPr>
          <a:xfrm>
            <a:off x="3897633" y="2998694"/>
            <a:ext cx="441960" cy="1134599"/>
            <a:chOff x="3902257" y="2998694"/>
            <a:chExt cx="441960" cy="113459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78F4032-05E2-4D7A-AE3F-CDFF12FB9097}"/>
                </a:ext>
              </a:extLst>
            </p:cNvPr>
            <p:cNvSpPr/>
            <p:nvPr/>
          </p:nvSpPr>
          <p:spPr>
            <a:xfrm>
              <a:off x="3902257" y="2998694"/>
              <a:ext cx="137160" cy="11345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0D4DF4-2A39-4144-BC96-14BB82FAA794}"/>
                </a:ext>
              </a:extLst>
            </p:cNvPr>
            <p:cNvSpPr/>
            <p:nvPr/>
          </p:nvSpPr>
          <p:spPr>
            <a:xfrm>
              <a:off x="4054657" y="3050805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C6261B2-A37C-4F77-A37E-1B1F6969A2F4}"/>
                </a:ext>
              </a:extLst>
            </p:cNvPr>
            <p:cNvSpPr/>
            <p:nvPr/>
          </p:nvSpPr>
          <p:spPr>
            <a:xfrm>
              <a:off x="4207057" y="3124766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8DC5DE-1544-4178-9F72-145FAAFF7C65}"/>
              </a:ext>
            </a:extLst>
          </p:cNvPr>
          <p:cNvGrpSpPr/>
          <p:nvPr/>
        </p:nvGrpSpPr>
        <p:grpSpPr>
          <a:xfrm>
            <a:off x="4443883" y="3050804"/>
            <a:ext cx="441941" cy="1082488"/>
            <a:chOff x="4443883" y="3050804"/>
            <a:chExt cx="441941" cy="1082488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81A0107-2BDD-43CD-9882-C5C29207C4A6}"/>
                </a:ext>
              </a:extLst>
            </p:cNvPr>
            <p:cNvSpPr/>
            <p:nvPr/>
          </p:nvSpPr>
          <p:spPr>
            <a:xfrm>
              <a:off x="4443883" y="3292853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2FE5E01-73F8-4AB9-97CF-ACF41B5BDE88}"/>
                </a:ext>
              </a:extLst>
            </p:cNvPr>
            <p:cNvSpPr/>
            <p:nvPr/>
          </p:nvSpPr>
          <p:spPr>
            <a:xfrm>
              <a:off x="4596282" y="3050804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244C4EF-4A7A-4CF6-99B2-9F6DD4DD8E51}"/>
                </a:ext>
              </a:extLst>
            </p:cNvPr>
            <p:cNvSpPr/>
            <p:nvPr/>
          </p:nvSpPr>
          <p:spPr>
            <a:xfrm>
              <a:off x="4748664" y="3344668"/>
              <a:ext cx="137160" cy="78862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4D52F-9C43-43B3-B6CC-B2E19296A40C}"/>
              </a:ext>
            </a:extLst>
          </p:cNvPr>
          <p:cNvGrpSpPr/>
          <p:nvPr/>
        </p:nvGrpSpPr>
        <p:grpSpPr>
          <a:xfrm>
            <a:off x="5887782" y="2100642"/>
            <a:ext cx="4375574" cy="3017648"/>
            <a:chOff x="5887782" y="2100642"/>
            <a:chExt cx="4375574" cy="30176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0020446-1D73-4234-A252-7E6958FDD681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125870A-20DF-41D4-9188-3D1CC3B5E734}"/>
                </a:ext>
              </a:extLst>
            </p:cNvPr>
            <p:cNvSpPr/>
            <p:nvPr/>
          </p:nvSpPr>
          <p:spPr>
            <a:xfrm>
              <a:off x="5887782" y="2100642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A6C68D3A-B8AD-4425-9C16-C59B441C3426}"/>
                </a:ext>
              </a:extLst>
            </p:cNvPr>
            <p:cNvGrpSpPr/>
            <p:nvPr/>
          </p:nvGrpSpPr>
          <p:grpSpPr>
            <a:xfrm>
              <a:off x="6516580" y="3050808"/>
              <a:ext cx="412291" cy="1082488"/>
              <a:chOff x="6516580" y="3050808"/>
              <a:chExt cx="412291" cy="108248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4A76D17-0F7A-4CFF-94D3-9D49CBED8812}"/>
                  </a:ext>
                </a:extLst>
              </p:cNvPr>
              <p:cNvSpPr/>
              <p:nvPr/>
            </p:nvSpPr>
            <p:spPr>
              <a:xfrm>
                <a:off x="6516580" y="3420602"/>
                <a:ext cx="137160" cy="71269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708F0FC3-610F-412E-A381-01FDF0A5C691}"/>
                  </a:ext>
                </a:extLst>
              </p:cNvPr>
              <p:cNvSpPr/>
              <p:nvPr/>
            </p:nvSpPr>
            <p:spPr>
              <a:xfrm>
                <a:off x="6655513" y="3050808"/>
                <a:ext cx="137160" cy="1082487"/>
              </a:xfrm>
              <a:prstGeom prst="rect">
                <a:avLst/>
              </a:prstGeom>
              <a:solidFill>
                <a:srgbClr val="E97132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3F8BDDE-1C6C-42D8-B4B4-C69934BC59E4}"/>
                  </a:ext>
                </a:extLst>
              </p:cNvPr>
              <p:cNvSpPr/>
              <p:nvPr/>
            </p:nvSpPr>
            <p:spPr>
              <a:xfrm>
                <a:off x="6791711" y="3501284"/>
                <a:ext cx="137160" cy="632012"/>
              </a:xfrm>
              <a:prstGeom prst="rect">
                <a:avLst/>
              </a:prstGeom>
              <a:solidFill>
                <a:srgbClr val="4EA72E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72697760-C101-4898-B269-6333ADEB09EB}"/>
                </a:ext>
              </a:extLst>
            </p:cNvPr>
            <p:cNvGrpSpPr/>
            <p:nvPr/>
          </p:nvGrpSpPr>
          <p:grpSpPr>
            <a:xfrm>
              <a:off x="7072276" y="2862549"/>
              <a:ext cx="409666" cy="1270746"/>
              <a:chOff x="7076028" y="2862549"/>
              <a:chExt cx="409666" cy="1270746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E4A1B3ED-A749-469B-BCEC-2743E94BC9AE}"/>
                  </a:ext>
                </a:extLst>
              </p:cNvPr>
              <p:cNvSpPr/>
              <p:nvPr/>
            </p:nvSpPr>
            <p:spPr>
              <a:xfrm>
                <a:off x="7076028" y="3588689"/>
                <a:ext cx="137160" cy="54460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F563DF8-BB68-47F1-9EE2-DB62A77021F2}"/>
                  </a:ext>
                </a:extLst>
              </p:cNvPr>
              <p:cNvSpPr/>
              <p:nvPr/>
            </p:nvSpPr>
            <p:spPr>
              <a:xfrm>
                <a:off x="7209793" y="2862549"/>
                <a:ext cx="137160" cy="127074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C63661FC-373F-4CFD-898F-81DE2FEE9E6B}"/>
                  </a:ext>
                </a:extLst>
              </p:cNvPr>
              <p:cNvSpPr/>
              <p:nvPr/>
            </p:nvSpPr>
            <p:spPr>
              <a:xfrm>
                <a:off x="7348534" y="3192002"/>
                <a:ext cx="137160" cy="941293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9A6A0822-5C44-41E9-BAAB-15AF70839F66}"/>
                </a:ext>
              </a:extLst>
            </p:cNvPr>
            <p:cNvGrpSpPr/>
            <p:nvPr/>
          </p:nvGrpSpPr>
          <p:grpSpPr>
            <a:xfrm>
              <a:off x="7625347" y="3050806"/>
              <a:ext cx="408942" cy="1082488"/>
              <a:chOff x="7627472" y="3050806"/>
              <a:chExt cx="408942" cy="108248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3209A938-45B0-4EE7-843A-CD94FC7C399E}"/>
                  </a:ext>
                </a:extLst>
              </p:cNvPr>
              <p:cNvSpPr/>
              <p:nvPr/>
            </p:nvSpPr>
            <p:spPr>
              <a:xfrm>
                <a:off x="7627472" y="3292855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C574FB3-B391-4C73-9A9F-97D9F2BD47BF}"/>
                  </a:ext>
                </a:extLst>
              </p:cNvPr>
              <p:cNvSpPr/>
              <p:nvPr/>
            </p:nvSpPr>
            <p:spPr>
              <a:xfrm>
                <a:off x="7763138" y="3050806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952338A-7C03-4B41-A0CA-A4483CA29CC7}"/>
                  </a:ext>
                </a:extLst>
              </p:cNvPr>
              <p:cNvSpPr/>
              <p:nvPr/>
            </p:nvSpPr>
            <p:spPr>
              <a:xfrm>
                <a:off x="7899254" y="3124767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095B906-1DF5-4988-B0F5-8A48F54D4942}"/>
                </a:ext>
              </a:extLst>
            </p:cNvPr>
            <p:cNvGrpSpPr/>
            <p:nvPr/>
          </p:nvGrpSpPr>
          <p:grpSpPr>
            <a:xfrm>
              <a:off x="8177694" y="3292854"/>
              <a:ext cx="408302" cy="840439"/>
              <a:chOff x="8175438" y="3292854"/>
              <a:chExt cx="408302" cy="840439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0F69898-43F9-45E7-9657-E49FE4ABBE05}"/>
                  </a:ext>
                </a:extLst>
              </p:cNvPr>
              <p:cNvSpPr/>
              <p:nvPr/>
            </p:nvSpPr>
            <p:spPr>
              <a:xfrm>
                <a:off x="8175438" y="3292854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4483F9D-7353-45C8-A098-0CBEBA778252}"/>
                  </a:ext>
                </a:extLst>
              </p:cNvPr>
              <p:cNvSpPr/>
              <p:nvPr/>
            </p:nvSpPr>
            <p:spPr>
              <a:xfrm>
                <a:off x="8310913" y="3420602"/>
                <a:ext cx="137160" cy="712690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40445EC-380D-4ECA-9302-1F4BFA031E2C}"/>
                  </a:ext>
                </a:extLst>
              </p:cNvPr>
              <p:cNvSpPr/>
              <p:nvPr/>
            </p:nvSpPr>
            <p:spPr>
              <a:xfrm>
                <a:off x="8446580" y="3301749"/>
                <a:ext cx="137160" cy="83154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00C5E03E-4C34-4552-AA6C-FDC36D6F0B3B}"/>
                </a:ext>
              </a:extLst>
            </p:cNvPr>
            <p:cNvGrpSpPr/>
            <p:nvPr/>
          </p:nvGrpSpPr>
          <p:grpSpPr>
            <a:xfrm>
              <a:off x="8729401" y="2998693"/>
              <a:ext cx="409729" cy="1134599"/>
              <a:chOff x="8728272" y="2998693"/>
              <a:chExt cx="409729" cy="1134599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5EDB8125-5505-4C76-B1DF-D49EE4ADDABE}"/>
                  </a:ext>
                </a:extLst>
              </p:cNvPr>
              <p:cNvSpPr/>
              <p:nvPr/>
            </p:nvSpPr>
            <p:spPr>
              <a:xfrm>
                <a:off x="8728272" y="2998693"/>
                <a:ext cx="137160" cy="113459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8A3C5CC5-9DDD-4575-AFFF-33D1086B4E0D}"/>
                  </a:ext>
                </a:extLst>
              </p:cNvPr>
              <p:cNvSpPr/>
              <p:nvPr/>
            </p:nvSpPr>
            <p:spPr>
              <a:xfrm>
                <a:off x="8864662" y="3050804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8AC3E00-37CB-4E96-BF8B-938EE1757666}"/>
                  </a:ext>
                </a:extLst>
              </p:cNvPr>
              <p:cNvSpPr/>
              <p:nvPr/>
            </p:nvSpPr>
            <p:spPr>
              <a:xfrm>
                <a:off x="9000841" y="3124765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D728B79B-6658-4576-92C7-C49971C2D759}"/>
                </a:ext>
              </a:extLst>
            </p:cNvPr>
            <p:cNvGrpSpPr/>
            <p:nvPr/>
          </p:nvGrpSpPr>
          <p:grpSpPr>
            <a:xfrm>
              <a:off x="9282533" y="3050803"/>
              <a:ext cx="408302" cy="1082488"/>
              <a:chOff x="9282533" y="3050803"/>
              <a:chExt cx="408302" cy="1082488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83A0F99-7ACF-4461-A4F3-1619B1C66F7D}"/>
                  </a:ext>
                </a:extLst>
              </p:cNvPr>
              <p:cNvSpPr/>
              <p:nvPr/>
            </p:nvSpPr>
            <p:spPr>
              <a:xfrm>
                <a:off x="9282533" y="3292852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DE809547-F8C1-4E3E-8470-CE9930E2F4FD}"/>
                  </a:ext>
                </a:extLst>
              </p:cNvPr>
              <p:cNvSpPr/>
              <p:nvPr/>
            </p:nvSpPr>
            <p:spPr>
              <a:xfrm>
                <a:off x="9418007" y="3050803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7ED80258-FB83-4A44-A853-1980987F591F}"/>
                  </a:ext>
                </a:extLst>
              </p:cNvPr>
              <p:cNvSpPr/>
              <p:nvPr/>
            </p:nvSpPr>
            <p:spPr>
              <a:xfrm>
                <a:off x="9553675" y="3344667"/>
                <a:ext cx="137160" cy="78862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5CFE573-750B-4104-A587-339C799656ED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F06B467-389C-48E3-8F69-58D950E4B36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55C6C50-6DD0-4B10-82D1-432F96283EE1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CEC6C8A-F365-443C-8A8F-E4D818FADD0F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B7A369-2042-428F-8170-3EE92A0EDE8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FFFD88E-95F2-4673-AB49-835079BD6FDE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356F62E-DD75-4AFA-B918-CE6FE5045BCC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17FF4AB-E604-41C9-9722-18971A059BC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D914CE5-5DFB-4A6F-A563-85DF9B977E34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D48F2D4-C5CC-470B-A950-0A185FC572E2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2A1DEF-757F-4F6A-BAD2-D150FB83A63F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57B9DB6-6955-4748-B4C1-26EAF625F7B6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9590663-FF2C-4775-92AE-AF4A6F3A5E88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921E6DB-9CAD-469C-B060-75B4192B4380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81D5E572-9313-4582-85F1-95CDA8CE56C6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6EB14C8C-6F74-458B-B3B1-49FE4280692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5B0A687-B0AB-4BAA-8448-5FF8813B920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26676C4-53B6-46D9-BF06-09B414885E4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8DD9F0D-1A8A-4451-B5E0-3413C1D6563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0336EF9-E68D-428E-9F9E-C66B87CA0150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3C46F19-5093-4052-B721-23C212C8627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818A214-A329-4153-8F62-E1EC6D5761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FF446D7-7A8B-4365-9913-790F58A38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DC591CE-4614-4390-B67C-6C166A32C0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9DA0661-D226-4E99-8FD6-4E3DB24224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61C20B6-833A-4757-AE2B-4F97C189AC45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DC8C012C-6B87-4F98-84EB-2BE83D3F08A4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A5D84D19-1FF7-4E60-8EEC-91482DFD6EA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C9A572-967A-46FD-A58C-4D841948B488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EEC8AF56-DCF0-446B-8BA3-DD4FE9A573F5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7020A8-626A-48D9-BB67-598D4E86C79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832D1AB2-4F2E-40E7-86F9-B53993081872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B7744F1B-5F27-4302-807E-FFF1B4F71199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CC2D4B0F-3789-45C0-BD84-C8D4D8FE024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228461E-440D-4195-A6D8-267557EFEA9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83CBB07-A0FB-4186-A3FB-7583D3D655B5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94717DF-8E9B-4A32-BB3A-4277FAD47F2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CEFE344-54D1-4903-B500-BAB540F012FA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CE01BA6F-44F9-41AF-A662-AB697139AF68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F3E6DC9-0FC9-423F-BA18-AB8B75EB74A5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AB03DFF-7DAE-4375-9D70-C9C527F65428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031AC80A-27DE-4345-B531-76CEA213E237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03B39BE3-8166-4540-A754-B796191FB88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7BFE118-5929-4AB6-9F60-DDB8CB70DF9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17C301D-6320-4E11-A088-D92666281116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8A9313B-0F58-4466-809F-BD974A2215FE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F31037D1-10F8-4250-AB95-5A397256C246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5B16575-E130-45C0-8B91-6BC8A6D1367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CBA33D8-C80E-4C3F-B9C1-1B4BAF73A309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1E7AF0A-79B2-4839-B422-9DF433BE9767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DC7B20F9-BB40-41A0-A56B-FD85C0CF0DB7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22E6CF9D-E70D-4E51-A0F7-0AF4D832BFD2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A79E387-A320-41AD-B414-7885ED9929FE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63E6D0B-C9D5-4F6F-A5EA-51EEF67574B7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C847A68-0F08-4591-A4B6-65CEE55B8C74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B5A9AD5-A47A-4928-A456-0CCD1190391E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EDD2D13F-E6DE-464B-9E87-1D04E39FAA63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53376E7-C381-4D55-BD65-4771420CCC1A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7301A6D3-627D-466A-A559-ED75518C035F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7AE5FF98-D686-48B2-9516-C2D2B94308A6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0B8A4A-48C8-49CA-973C-55D6688229B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52DF50F-5B53-4D22-9F99-A4532398E314}"/>
                </a:ext>
              </a:extLst>
            </p:cNvPr>
            <p:cNvCxnSpPr>
              <a:cxnSpLocks/>
              <a:stCxn id="169" idx="7"/>
              <a:endCxn id="1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6DDF81B-89F0-4935-9214-882FC8BD9849}"/>
                </a:ext>
              </a:extLst>
            </p:cNvPr>
            <p:cNvCxnSpPr>
              <a:stCxn id="170" idx="7"/>
              <a:endCxn id="1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873D027-171E-44B2-B1C5-43F9F64D3631}"/>
                </a:ext>
              </a:extLst>
            </p:cNvPr>
            <p:cNvCxnSpPr>
              <a:cxnSpLocks/>
              <a:stCxn id="172" idx="1"/>
              <a:endCxn id="1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D9E606A-F9CE-4736-95B9-E8E10845A29A}"/>
                </a:ext>
              </a:extLst>
            </p:cNvPr>
            <p:cNvCxnSpPr>
              <a:cxnSpLocks/>
              <a:endCxn id="1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C4DF385-BB37-4615-B643-C68585179390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5D9B4E4B-41B4-41CE-8093-208F20720C58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E070125-6446-47CB-A259-9AC726AA771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A53BEE60-8CE7-4294-9CFD-9190E48C5B7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48EDF905-22E2-40A6-BB33-94170B5B6301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5D3419BB-C117-47A9-92D6-B31C5749081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ABF923BC-B81A-47DF-9D6A-095FCB3F3E1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72961FCB-B479-433E-84F6-D43698AB60B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345A150D-55C4-4147-9E16-C780F05C9629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B549DF87-8244-422B-8B17-02700AFD19CB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210255F-F294-4DB4-AC44-56E9DA79D8A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6D93EBD-A3BE-4842-B366-27E01B81196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7772B498-34A3-45E0-B572-72E1E3F4376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7D374516-6F97-4F90-ADCD-362465E9509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CDE9C4D6-2E79-4E59-A07A-0E1A76D61F4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5089D74A-F7BD-4B7E-8DB6-ED703C807C0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1D561843-FB1D-4272-A78D-1225E2F788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5340F5C0-12E7-4ACE-8A3A-F0E346A64C64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1A293F82-0978-4C36-87FC-D97B74C1264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8" name="Picture 187">
              <a:extLst>
                <a:ext uri="{FF2B5EF4-FFF2-40B4-BE49-F238E27FC236}">
                  <a16:creationId xmlns:a16="http://schemas.microsoft.com/office/drawing/2014/main" id="{3FC8AD8C-1AEF-4FBC-A621-29942A7A3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22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(de)emphasize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4E686E-E6C9-4B3D-8373-43DA755EBE0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0F60B4-5E48-4C93-A200-B8F9EC34D818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67352D5-3600-4759-B250-661B679C99DE}"/>
              </a:ext>
            </a:extLst>
          </p:cNvPr>
          <p:cNvCxnSpPr>
            <a:cxnSpLocks/>
          </p:cNvCxnSpPr>
          <p:nvPr/>
        </p:nvCxnSpPr>
        <p:spPr>
          <a:xfrm>
            <a:off x="1687572" y="3095979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2D46E4A-52EF-47FB-91A6-7CA6DB870383}"/>
              </a:ext>
            </a:extLst>
          </p:cNvPr>
          <p:cNvCxnSpPr>
            <a:cxnSpLocks/>
          </p:cNvCxnSpPr>
          <p:nvPr/>
        </p:nvCxnSpPr>
        <p:spPr>
          <a:xfrm flipV="1">
            <a:off x="2302295" y="3271627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E1C564B-D381-449E-9328-1D381A909EA7}"/>
              </a:ext>
            </a:extLst>
          </p:cNvPr>
          <p:cNvCxnSpPr>
            <a:cxnSpLocks/>
          </p:cNvCxnSpPr>
          <p:nvPr/>
        </p:nvCxnSpPr>
        <p:spPr>
          <a:xfrm>
            <a:off x="2928430" y="3271627"/>
            <a:ext cx="615731" cy="3365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B8DF1DA-DF14-43E0-BDBA-167AF1A24997}"/>
              </a:ext>
            </a:extLst>
          </p:cNvPr>
          <p:cNvCxnSpPr>
            <a:cxnSpLocks/>
          </p:cNvCxnSpPr>
          <p:nvPr/>
        </p:nvCxnSpPr>
        <p:spPr>
          <a:xfrm>
            <a:off x="3547435" y="3614912"/>
            <a:ext cx="609527" cy="184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F453D5-76ED-4D6A-A67F-0BF2404344B0}"/>
              </a:ext>
            </a:extLst>
          </p:cNvPr>
          <p:cNvCxnSpPr>
            <a:cxnSpLocks/>
          </p:cNvCxnSpPr>
          <p:nvPr/>
        </p:nvCxnSpPr>
        <p:spPr>
          <a:xfrm flipV="1">
            <a:off x="4174892" y="3506743"/>
            <a:ext cx="602476" cy="29306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C70EA69-147A-4A8D-B1B9-139A1BC331C8}"/>
              </a:ext>
            </a:extLst>
          </p:cNvPr>
          <p:cNvCxnSpPr>
            <a:cxnSpLocks/>
          </p:cNvCxnSpPr>
          <p:nvPr/>
        </p:nvCxnSpPr>
        <p:spPr>
          <a:xfrm>
            <a:off x="1685546" y="3321791"/>
            <a:ext cx="616749" cy="293121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1E4A304-8CE2-41AA-8CA1-42787E8ECC69}"/>
              </a:ext>
            </a:extLst>
          </p:cNvPr>
          <p:cNvCxnSpPr>
            <a:cxnSpLocks/>
          </p:cNvCxnSpPr>
          <p:nvPr/>
        </p:nvCxnSpPr>
        <p:spPr>
          <a:xfrm flipV="1">
            <a:off x="2306797" y="3132383"/>
            <a:ext cx="617304" cy="48253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0C7BBC5-07B1-411D-82DF-FE02E7262D11}"/>
              </a:ext>
            </a:extLst>
          </p:cNvPr>
          <p:cNvCxnSpPr>
            <a:cxnSpLocks/>
          </p:cNvCxnSpPr>
          <p:nvPr/>
        </p:nvCxnSpPr>
        <p:spPr>
          <a:xfrm flipV="1">
            <a:off x="2922700" y="3048424"/>
            <a:ext cx="619789" cy="8395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4968A74-D05E-4B99-B74C-CAF3EAC563E8}"/>
              </a:ext>
            </a:extLst>
          </p:cNvPr>
          <p:cNvCxnSpPr>
            <a:cxnSpLocks/>
          </p:cNvCxnSpPr>
          <p:nvPr/>
        </p:nvCxnSpPr>
        <p:spPr>
          <a:xfrm>
            <a:off x="3542489" y="3048424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FF64C71-DBF1-4D25-ABAD-8E2EDA8BFAE7}"/>
              </a:ext>
            </a:extLst>
          </p:cNvPr>
          <p:cNvCxnSpPr>
            <a:cxnSpLocks/>
          </p:cNvCxnSpPr>
          <p:nvPr/>
        </p:nvCxnSpPr>
        <p:spPr>
          <a:xfrm flipV="1">
            <a:off x="4167720" y="3048424"/>
            <a:ext cx="603099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234DD259-CED8-46F6-8252-D46A12812966}"/>
              </a:ext>
            </a:extLst>
          </p:cNvPr>
          <p:cNvCxnSpPr>
            <a:cxnSpLocks/>
          </p:cNvCxnSpPr>
          <p:nvPr/>
        </p:nvCxnSpPr>
        <p:spPr>
          <a:xfrm>
            <a:off x="1684804" y="3731322"/>
            <a:ext cx="616436" cy="1612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6359942-817D-4E53-A48B-2F505832386E}"/>
              </a:ext>
            </a:extLst>
          </p:cNvPr>
          <p:cNvCxnSpPr>
            <a:cxnSpLocks/>
          </p:cNvCxnSpPr>
          <p:nvPr/>
        </p:nvCxnSpPr>
        <p:spPr>
          <a:xfrm flipV="1">
            <a:off x="2307829" y="3637772"/>
            <a:ext cx="615530" cy="1096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57A3AA6-ED2B-4BA5-9B30-CCB8E19C69BA}"/>
              </a:ext>
            </a:extLst>
          </p:cNvPr>
          <p:cNvCxnSpPr>
            <a:cxnSpLocks/>
          </p:cNvCxnSpPr>
          <p:nvPr/>
        </p:nvCxnSpPr>
        <p:spPr>
          <a:xfrm flipV="1">
            <a:off x="2918371" y="3457956"/>
            <a:ext cx="623376" cy="179816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6309076-B2FE-45BB-8151-07FE00B3C276}"/>
              </a:ext>
            </a:extLst>
          </p:cNvPr>
          <p:cNvCxnSpPr>
            <a:cxnSpLocks/>
          </p:cNvCxnSpPr>
          <p:nvPr/>
        </p:nvCxnSpPr>
        <p:spPr>
          <a:xfrm>
            <a:off x="3541747" y="3457955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FC79F192-A49B-43CE-A838-C53268F6B49A}"/>
              </a:ext>
            </a:extLst>
          </p:cNvPr>
          <p:cNvCxnSpPr>
            <a:cxnSpLocks/>
          </p:cNvCxnSpPr>
          <p:nvPr/>
        </p:nvCxnSpPr>
        <p:spPr>
          <a:xfrm>
            <a:off x="4166978" y="3662419"/>
            <a:ext cx="597397" cy="882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DB91B26-E11A-4865-A66D-3177F3F532AB}"/>
              </a:ext>
            </a:extLst>
          </p:cNvPr>
          <p:cNvCxnSpPr>
            <a:cxnSpLocks/>
          </p:cNvCxnSpPr>
          <p:nvPr/>
        </p:nvCxnSpPr>
        <p:spPr>
          <a:xfrm flipV="1">
            <a:off x="1684145" y="3255395"/>
            <a:ext cx="623684" cy="266342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FCA585D-6FF4-4443-BE43-ED07E24E5055}"/>
              </a:ext>
            </a:extLst>
          </p:cNvPr>
          <p:cNvCxnSpPr>
            <a:cxnSpLocks/>
          </p:cNvCxnSpPr>
          <p:nvPr/>
        </p:nvCxnSpPr>
        <p:spPr>
          <a:xfrm>
            <a:off x="2307829" y="3255394"/>
            <a:ext cx="614871" cy="17279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3AC0B570-AACC-461F-B776-F1E2D37AF102}"/>
              </a:ext>
            </a:extLst>
          </p:cNvPr>
          <p:cNvCxnSpPr>
            <a:cxnSpLocks/>
          </p:cNvCxnSpPr>
          <p:nvPr/>
        </p:nvCxnSpPr>
        <p:spPr>
          <a:xfrm>
            <a:off x="2917712" y="3428187"/>
            <a:ext cx="623960" cy="29031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907531B-F5C0-4BBF-87F3-DC140903EF79}"/>
              </a:ext>
            </a:extLst>
          </p:cNvPr>
          <p:cNvCxnSpPr>
            <a:cxnSpLocks/>
          </p:cNvCxnSpPr>
          <p:nvPr/>
        </p:nvCxnSpPr>
        <p:spPr>
          <a:xfrm flipV="1">
            <a:off x="3541672" y="3452834"/>
            <a:ext cx="609560" cy="26566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9BAC01C-78DD-4047-A2C3-5224289F5AF9}"/>
              </a:ext>
            </a:extLst>
          </p:cNvPr>
          <p:cNvCxnSpPr>
            <a:cxnSpLocks/>
          </p:cNvCxnSpPr>
          <p:nvPr/>
        </p:nvCxnSpPr>
        <p:spPr>
          <a:xfrm flipV="1">
            <a:off x="4166319" y="3290940"/>
            <a:ext cx="604493" cy="16189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BCE41E2-2B03-4866-B236-0ABB7FD2EF79}"/>
              </a:ext>
            </a:extLst>
          </p:cNvPr>
          <p:cNvCxnSpPr>
            <a:cxnSpLocks/>
          </p:cNvCxnSpPr>
          <p:nvPr/>
        </p:nvCxnSpPr>
        <p:spPr>
          <a:xfrm>
            <a:off x="1687496" y="3617841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4DB98E06-C20C-4C36-8776-971DAB0B7827}"/>
              </a:ext>
            </a:extLst>
          </p:cNvPr>
          <p:cNvCxnSpPr>
            <a:cxnSpLocks/>
          </p:cNvCxnSpPr>
          <p:nvPr/>
        </p:nvCxnSpPr>
        <p:spPr>
          <a:xfrm flipV="1">
            <a:off x="2302219" y="3793489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B41B7D6A-67AF-4B9A-A5B9-A57E9F513791}"/>
              </a:ext>
            </a:extLst>
          </p:cNvPr>
          <p:cNvCxnSpPr>
            <a:cxnSpLocks/>
          </p:cNvCxnSpPr>
          <p:nvPr/>
        </p:nvCxnSpPr>
        <p:spPr>
          <a:xfrm>
            <a:off x="2928354" y="3793489"/>
            <a:ext cx="609218" cy="1574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53064D6-3AA2-455F-A06E-B615B02006F3}"/>
              </a:ext>
            </a:extLst>
          </p:cNvPr>
          <p:cNvCxnSpPr>
            <a:cxnSpLocks/>
          </p:cNvCxnSpPr>
          <p:nvPr/>
        </p:nvCxnSpPr>
        <p:spPr>
          <a:xfrm flipV="1">
            <a:off x="3546139" y="3548692"/>
            <a:ext cx="606494" cy="259455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4F47944-1A7C-48CA-8258-5A037E699152}"/>
              </a:ext>
            </a:extLst>
          </p:cNvPr>
          <p:cNvCxnSpPr>
            <a:cxnSpLocks/>
          </p:cNvCxnSpPr>
          <p:nvPr/>
        </p:nvCxnSpPr>
        <p:spPr>
          <a:xfrm>
            <a:off x="4154305" y="3557318"/>
            <a:ext cx="619788" cy="23617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CE6F2B03-824A-4405-8148-0104788BCEF7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7B35D7-2609-4407-B568-E5F49375EF50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53ED1E4-0926-4ED9-B2D0-CB196DFDC53E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2E0A107-44F7-4008-9585-AEFE83E36DCB}"/>
                </a:ext>
              </a:extLst>
            </p:cNvPr>
            <p:cNvCxnSpPr>
              <a:cxnSpLocks/>
            </p:cNvCxnSpPr>
            <p:nvPr/>
          </p:nvCxnSpPr>
          <p:spPr>
            <a:xfrm>
              <a:off x="6580060" y="3095979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EEA40671-E53B-4672-B819-4222E8927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83" y="3271627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73CB002B-6591-4D7F-9A60-D01629C84C17}"/>
                </a:ext>
              </a:extLst>
            </p:cNvPr>
            <p:cNvCxnSpPr>
              <a:cxnSpLocks/>
            </p:cNvCxnSpPr>
            <p:nvPr/>
          </p:nvCxnSpPr>
          <p:spPr>
            <a:xfrm>
              <a:off x="7820918" y="3271627"/>
              <a:ext cx="615731" cy="3365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704E99C2-0852-41F4-96B4-50D5A621A667}"/>
                </a:ext>
              </a:extLst>
            </p:cNvPr>
            <p:cNvCxnSpPr>
              <a:cxnSpLocks/>
            </p:cNvCxnSpPr>
            <p:nvPr/>
          </p:nvCxnSpPr>
          <p:spPr>
            <a:xfrm>
              <a:off x="8439923" y="3614912"/>
              <a:ext cx="609527" cy="184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8876A22C-B8C0-4FD5-9233-C8C4A30C68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7380" y="3506743"/>
              <a:ext cx="602476" cy="29306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6939249-EF03-429C-B0B0-53D80A5A5A08}"/>
                </a:ext>
              </a:extLst>
            </p:cNvPr>
            <p:cNvCxnSpPr>
              <a:cxnSpLocks/>
            </p:cNvCxnSpPr>
            <p:nvPr/>
          </p:nvCxnSpPr>
          <p:spPr>
            <a:xfrm>
              <a:off x="6578034" y="3321791"/>
              <a:ext cx="616749" cy="2931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0319DD96-4486-4A7E-88A8-AD9A11A90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285" y="3132383"/>
              <a:ext cx="617304" cy="48253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E7EAA6DF-15F4-429F-91E9-8D1A2C89E8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5188" y="3048424"/>
              <a:ext cx="619789" cy="8395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00ACFD3-6CC4-4227-8537-AB19FA7BEB0C}"/>
                </a:ext>
              </a:extLst>
            </p:cNvPr>
            <p:cNvCxnSpPr>
              <a:cxnSpLocks/>
            </p:cNvCxnSpPr>
            <p:nvPr/>
          </p:nvCxnSpPr>
          <p:spPr>
            <a:xfrm>
              <a:off x="8434977" y="3048424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7E463B7-A6AD-4536-8EC4-83727366A3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0208" y="3048424"/>
              <a:ext cx="603099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1E04EDA-3B89-4A9B-8FF9-7A3A7D34DE88}"/>
                </a:ext>
              </a:extLst>
            </p:cNvPr>
            <p:cNvCxnSpPr>
              <a:cxnSpLocks/>
            </p:cNvCxnSpPr>
            <p:nvPr/>
          </p:nvCxnSpPr>
          <p:spPr>
            <a:xfrm>
              <a:off x="6577292" y="3731322"/>
              <a:ext cx="616436" cy="16123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70432639-9C9C-4E4B-8ADE-D857AC592E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317" y="3637772"/>
              <a:ext cx="615530" cy="1096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843F433-2B8E-41BB-ACC0-FCA0F68D1A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0859" y="3457956"/>
              <a:ext cx="623376" cy="179816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EB1233CD-E273-46BE-8C43-946845AB7340}"/>
                </a:ext>
              </a:extLst>
            </p:cNvPr>
            <p:cNvCxnSpPr>
              <a:cxnSpLocks/>
            </p:cNvCxnSpPr>
            <p:nvPr/>
          </p:nvCxnSpPr>
          <p:spPr>
            <a:xfrm>
              <a:off x="8434235" y="3457955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ECF8D204-7735-4E92-95D8-548FA90A6119}"/>
                </a:ext>
              </a:extLst>
            </p:cNvPr>
            <p:cNvCxnSpPr>
              <a:cxnSpLocks/>
            </p:cNvCxnSpPr>
            <p:nvPr/>
          </p:nvCxnSpPr>
          <p:spPr>
            <a:xfrm>
              <a:off x="9059466" y="3662419"/>
              <a:ext cx="597397" cy="88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A23762E-1E12-441A-B852-ED4CEF77C1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76633" y="3255395"/>
              <a:ext cx="623684" cy="266342"/>
            </a:xfrm>
            <a:prstGeom prst="line">
              <a:avLst/>
            </a:prstGeom>
            <a:ln>
              <a:headEnd type="oval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B976529-B69E-4226-8197-87F9CFFAA7BF}"/>
                </a:ext>
              </a:extLst>
            </p:cNvPr>
            <p:cNvCxnSpPr>
              <a:cxnSpLocks/>
            </p:cNvCxnSpPr>
            <p:nvPr/>
          </p:nvCxnSpPr>
          <p:spPr>
            <a:xfrm>
              <a:off x="7200317" y="3255394"/>
              <a:ext cx="614871" cy="17279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A9F7D1B-9F31-49C9-911D-40AFBAFA0A91}"/>
                </a:ext>
              </a:extLst>
            </p:cNvPr>
            <p:cNvCxnSpPr>
              <a:cxnSpLocks/>
            </p:cNvCxnSpPr>
            <p:nvPr/>
          </p:nvCxnSpPr>
          <p:spPr>
            <a:xfrm>
              <a:off x="7810200" y="3428187"/>
              <a:ext cx="623960" cy="290310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B3E818F-2B75-4A8D-A108-E43AB59898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4160" y="3452834"/>
              <a:ext cx="609560" cy="26566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7F5CEFF-E183-4289-B0A0-FDDAF981D4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8807" y="3290940"/>
              <a:ext cx="604493" cy="161894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189BA92-B0EA-4FE5-9F52-30A61B1DC9A2}"/>
                </a:ext>
              </a:extLst>
            </p:cNvPr>
            <p:cNvCxnSpPr>
              <a:cxnSpLocks/>
            </p:cNvCxnSpPr>
            <p:nvPr/>
          </p:nvCxnSpPr>
          <p:spPr>
            <a:xfrm>
              <a:off x="6579984" y="3617841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954A3944-9544-4040-A421-CEC68145E9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07" y="3793489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AD99D0FB-EF36-4EE7-A784-4EBDE6BEDF10}"/>
                </a:ext>
              </a:extLst>
            </p:cNvPr>
            <p:cNvCxnSpPr>
              <a:cxnSpLocks/>
            </p:cNvCxnSpPr>
            <p:nvPr/>
          </p:nvCxnSpPr>
          <p:spPr>
            <a:xfrm>
              <a:off x="7820842" y="3793489"/>
              <a:ext cx="609218" cy="1574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2078E45B-F1B8-434E-8016-199D8798D2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8627" y="3548692"/>
              <a:ext cx="606494" cy="259455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40A420D-F80C-4F74-8AA7-FD73B50C2FC2}"/>
                </a:ext>
              </a:extLst>
            </p:cNvPr>
            <p:cNvCxnSpPr>
              <a:cxnSpLocks/>
            </p:cNvCxnSpPr>
            <p:nvPr/>
          </p:nvCxnSpPr>
          <p:spPr>
            <a:xfrm>
              <a:off x="9046793" y="3557318"/>
              <a:ext cx="619788" cy="23617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584E50-616D-4F85-A178-C236D1A5995C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1D1C0B1-042E-4A52-BCC4-0737C938CD9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2BEB23B-A09A-432F-A91D-DDB17EFF8050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5273D0D-4656-4C7B-A011-E31597897FF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D12F69-0A77-41FE-ABA3-6DCF7DD3FCA0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4CB271A-B74F-4DC7-AA35-151D7BF91881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B9529D-8348-46B8-BC71-4C119C4578D4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E21A211-C512-46B1-8E9F-020940E529CB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284DF4B-A152-4DCC-B4F6-5FB686882C1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BBD5EB3-BF58-4324-8F45-CD02BDC9D8BD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6C4A21A-2CF8-4915-9328-2AD7CED54344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AE8E7FA-CB03-4C52-BCA4-25DA77C3E1E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1A6AB5C-D43B-470D-9451-983DEB5F1590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AB9E510-9BB5-49C1-AF0E-42CDF557BE26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63C547F-A014-4180-ADE1-82F908F2A022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7C49BAE-E6E5-48E9-B467-687F02C9ACA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05188E1-87E6-475B-AC28-8E33787C6410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A05CA943-BBFE-4A60-A1BD-ADE8A5B8890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942D55E-3E9D-4640-B85C-7761A83D43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09A1B61-3BA0-46BC-8DEB-A641CE7C5C9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48A7FAD-F73F-4045-8441-2DF7F5C4325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CC3A3A6-6407-49AA-98B6-3C33F594A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1F56D9D-035C-4011-9F2F-8BD2DA24E1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D2BAE86-A65C-4BD2-BEB5-E83D3F143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6C747E9-576F-4A8A-9198-AA1105B0A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0" name="Rectangle 89">
            <a:extLst>
              <a:ext uri="{FF2B5EF4-FFF2-40B4-BE49-F238E27FC236}">
                <a16:creationId xmlns:a16="http://schemas.microsoft.com/office/drawing/2014/main" id="{F7DD5549-3DCD-4E39-A64B-61DE90BD9EF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88698E1-A80D-4FD4-A520-79B4FF5163D3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D821ABC-09AD-4AC0-AACA-39DC28EFDAA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AB31BD1-AFB6-4899-9CF5-31DFE3FC95F5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74D9FEE-1A1C-4A7A-BC17-651D8409D79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24DD96F-9C04-4502-A36F-CE34260A872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3EBFBCA-AB14-45EA-8E85-D90ECDEED6F9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FA962FFB-1345-4361-A56B-042A3E817089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1BF0791-3416-4199-B589-54E1D88D441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2DB0004-251B-4E3C-B9AD-DAA1E4373DDA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F174229-60A9-4F45-8B70-B1EA5F2A404A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D5CB87D-9069-47D1-A3E8-19C307566916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1C65F15-3780-4E77-832F-E288D921D42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82706A-DFD4-4BF5-99EB-4191E73BB918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3145DE7-1412-41E0-AE59-A92D19851298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2D00165-91C5-459B-89CB-C6CFB3A3BC5D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4FE2D58F-7EB8-434F-9735-699CCE99BF14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E5339831-6EE7-4B6A-A382-AF2D50324923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5D12AE69-CF3E-46F2-AC98-66D7BE14AF5C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04272131-9394-4956-BB26-1C4DFA1459E7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6E8D171-0717-4317-B4F7-9D8217D6234F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81B1F68F-5231-42E6-BD61-9521C60F869D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C8D8ED9-D639-46D5-BAB3-7BCE92C8AE49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66F64B4D-0721-46EB-86A2-3139949F7485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33E793FE-2ADF-4331-8C6C-B272E6ABD35C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F327E9B-A971-4D45-8A7C-43992B13F7F7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D6CC79B-0B92-4E56-A64B-4D6245F163B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C1C1A73-15A2-4568-9019-019CA7E6EF27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A0BB1254-47F9-46CB-9138-8792F402E768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15A3AB94-EE1D-49C9-8641-2A9FA7C84795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0AF52C38-FE85-4204-9F1D-0DCA0E2DEAA5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B002CF70-913F-4D5E-9090-3D79C8D5F051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0EB5E2C-B18F-4941-99A1-E7DEF64C2FD1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E5BC584B-D959-4878-8514-1AAD6C9C4B63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5D71BA12-6B64-456F-969F-F968271F7DCD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A60BDBD8-FC6C-4EDE-9B45-7072C093AC7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3A1436-A6E9-40B8-91F9-CD4D58851798}"/>
                </a:ext>
              </a:extLst>
            </p:cNvPr>
            <p:cNvCxnSpPr>
              <a:cxnSpLocks/>
              <a:stCxn id="140" idx="7"/>
              <a:endCxn id="141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015B7D0-272D-4491-8ED1-205384605B88}"/>
                </a:ext>
              </a:extLst>
            </p:cNvPr>
            <p:cNvCxnSpPr>
              <a:stCxn id="141" idx="7"/>
              <a:endCxn id="142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61CB025-8FAB-4123-9589-2343CF8A1ADF}"/>
                </a:ext>
              </a:extLst>
            </p:cNvPr>
            <p:cNvCxnSpPr>
              <a:cxnSpLocks/>
              <a:stCxn id="143" idx="1"/>
              <a:endCxn id="142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8583B5D-F149-4B74-A2CA-B2599346A796}"/>
                </a:ext>
              </a:extLst>
            </p:cNvPr>
            <p:cNvCxnSpPr>
              <a:cxnSpLocks/>
              <a:endCxn id="144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FC2FA64-4AFA-424F-BD27-C2AA8175CC6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F344BB88-5C41-476D-B773-06C258094C3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E24ABBF-EB66-480F-955F-7909D220062E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9BEBAFB2-0F45-4E01-AC7D-7233D66B43A8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B8CB40F-9F40-4A05-A6FA-31EDE101C662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1E8940C7-96E8-4B1F-A04A-3339F7B69F5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DFA35133-CDB2-4681-8651-4E878F3262A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3229B6FA-A6DE-44F0-ADFD-776A080C9D5E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59196D25-18BC-433C-874C-00A44F3FD1F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3B6D9686-208C-4EA2-A6E5-6036E018140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58587AE-8773-44DF-B620-3D982DF5CA8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AE3906D9-B04E-4308-93A9-02C745FD506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43139CA-B5F9-423B-8FA3-4E6539F953F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85BD825A-BF9D-46DB-81A3-1AB70FBD0C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568AD735-7E1A-4508-AB8A-C6764E89E6D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8FC9921-52A8-4A25-8ADD-C21D330808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0C0BB5E-897B-49DD-82AF-8086B448A4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6F46720-701F-490B-83C2-66DCDEA29F3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692ADE18-C408-4362-BED3-40F058F38044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D5E9690C-E857-4F37-8E8C-2E0066429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753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718B-6478-497E-9B9C-A8799C19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932"/>
            <a:ext cx="10515600" cy="1325563"/>
          </a:xfrm>
        </p:spPr>
        <p:txBody>
          <a:bodyPr/>
          <a:lstStyle/>
          <a:p>
            <a:r>
              <a:rPr lang="en-US" dirty="0"/>
              <a:t>Size –relativity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399C0D-D501-4D67-8334-92E2D5B82B97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C517B-A0E9-47F3-8109-09B4CBF07C0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EC49B4-EA34-4DF7-9E99-6D0D9FF15F46}"/>
              </a:ext>
            </a:extLst>
          </p:cNvPr>
          <p:cNvSpPr/>
          <p:nvPr/>
        </p:nvSpPr>
        <p:spPr>
          <a:xfrm>
            <a:off x="2709216" y="3020902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D6D8EBF-55DC-4766-B8EA-8EDF71431054}"/>
              </a:ext>
            </a:extLst>
          </p:cNvPr>
          <p:cNvSpPr/>
          <p:nvPr/>
        </p:nvSpPr>
        <p:spPr>
          <a:xfrm>
            <a:off x="1657053" y="316691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9FAC60E-76CA-496A-AC2C-C862C879CF36}"/>
              </a:ext>
            </a:extLst>
          </p:cNvPr>
          <p:cNvSpPr/>
          <p:nvPr/>
        </p:nvSpPr>
        <p:spPr>
          <a:xfrm>
            <a:off x="1652683" y="3502817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C88172E-75EA-432E-8B93-C98BB8FC0BB4}"/>
              </a:ext>
            </a:extLst>
          </p:cNvPr>
          <p:cNvSpPr/>
          <p:nvPr/>
        </p:nvSpPr>
        <p:spPr>
          <a:xfrm>
            <a:off x="1530837" y="368108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5010E0-1C2B-49AD-80F7-8FD37C3A9A51}"/>
              </a:ext>
            </a:extLst>
          </p:cNvPr>
          <p:cNvSpPr/>
          <p:nvPr/>
        </p:nvSpPr>
        <p:spPr>
          <a:xfrm>
            <a:off x="1640264" y="36761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2E9DBF4-9695-439D-926F-ED3DA3A29EBE}"/>
              </a:ext>
            </a:extLst>
          </p:cNvPr>
          <p:cNvSpPr/>
          <p:nvPr/>
        </p:nvSpPr>
        <p:spPr>
          <a:xfrm>
            <a:off x="1777952" y="373951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2C7A338-C063-4CA6-8281-E053A713FA5B}"/>
              </a:ext>
            </a:extLst>
          </p:cNvPr>
          <p:cNvSpPr/>
          <p:nvPr/>
        </p:nvSpPr>
        <p:spPr>
          <a:xfrm>
            <a:off x="1658779" y="38926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EA5374C-35E9-42C0-96B2-59698F6DB6F8}"/>
              </a:ext>
            </a:extLst>
          </p:cNvPr>
          <p:cNvSpPr/>
          <p:nvPr/>
        </p:nvSpPr>
        <p:spPr>
          <a:xfrm>
            <a:off x="3681004" y="29165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6B04A7-B88B-473A-AB50-8446D04C02C4}"/>
              </a:ext>
            </a:extLst>
          </p:cNvPr>
          <p:cNvSpPr/>
          <p:nvPr/>
        </p:nvSpPr>
        <p:spPr>
          <a:xfrm>
            <a:off x="2688510" y="33192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4DCAE0-8780-46F6-A3E1-28D2C83FF1ED}"/>
              </a:ext>
            </a:extLst>
          </p:cNvPr>
          <p:cNvSpPr/>
          <p:nvPr/>
        </p:nvSpPr>
        <p:spPr>
          <a:xfrm>
            <a:off x="1676053" y="282446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ED9E4B5-0CCC-439C-A772-7B8BC40FB79C}"/>
              </a:ext>
            </a:extLst>
          </p:cNvPr>
          <p:cNvSpPr/>
          <p:nvPr/>
        </p:nvSpPr>
        <p:spPr>
          <a:xfrm>
            <a:off x="2706145" y="318518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B02FC40-EC9B-4379-BB7A-1FD3F0650D27}"/>
              </a:ext>
            </a:extLst>
          </p:cNvPr>
          <p:cNvSpPr/>
          <p:nvPr/>
        </p:nvSpPr>
        <p:spPr>
          <a:xfrm>
            <a:off x="3767350" y="352903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BF376E8-4125-4F3D-A0D2-DF41CDF62ABC}"/>
              </a:ext>
            </a:extLst>
          </p:cNvPr>
          <p:cNvSpPr/>
          <p:nvPr/>
        </p:nvSpPr>
        <p:spPr>
          <a:xfrm>
            <a:off x="3707054" y="32500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7098989-51E3-443F-9F15-2E785078EBA9}"/>
              </a:ext>
            </a:extLst>
          </p:cNvPr>
          <p:cNvSpPr/>
          <p:nvPr/>
        </p:nvSpPr>
        <p:spPr>
          <a:xfrm>
            <a:off x="3681004" y="34560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5F8D636-6455-433A-8B7C-8603C7A4E362}"/>
              </a:ext>
            </a:extLst>
          </p:cNvPr>
          <p:cNvSpPr/>
          <p:nvPr/>
        </p:nvSpPr>
        <p:spPr>
          <a:xfrm>
            <a:off x="3702042" y="37783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29D668D-E930-4932-A511-8EE7E35D6E65}"/>
              </a:ext>
            </a:extLst>
          </p:cNvPr>
          <p:cNvSpPr/>
          <p:nvPr/>
        </p:nvSpPr>
        <p:spPr>
          <a:xfrm>
            <a:off x="4788395" y="3542771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2C53C25-3E04-4252-9A35-844137310150}"/>
              </a:ext>
            </a:extLst>
          </p:cNvPr>
          <p:cNvSpPr/>
          <p:nvPr/>
        </p:nvSpPr>
        <p:spPr>
          <a:xfrm>
            <a:off x="4693281" y="3082252"/>
            <a:ext cx="247829" cy="2478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E675A6-1B68-4390-AE6E-5D0BFAA95409}"/>
              </a:ext>
            </a:extLst>
          </p:cNvPr>
          <p:cNvSpPr/>
          <p:nvPr/>
        </p:nvSpPr>
        <p:spPr>
          <a:xfrm>
            <a:off x="3690120" y="36542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B69559-37EA-4115-B916-6AAA4F98338F}"/>
              </a:ext>
            </a:extLst>
          </p:cNvPr>
          <p:cNvSpPr/>
          <p:nvPr/>
        </p:nvSpPr>
        <p:spPr>
          <a:xfrm>
            <a:off x="4779627" y="33152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8C92B8F-9614-45A1-80A3-07A91C2F95F8}"/>
              </a:ext>
            </a:extLst>
          </p:cNvPr>
          <p:cNvSpPr/>
          <p:nvPr/>
        </p:nvSpPr>
        <p:spPr>
          <a:xfrm>
            <a:off x="2774856" y="310425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713F6FB-24FE-41B8-A63B-64C323445EFF}"/>
              </a:ext>
            </a:extLst>
          </p:cNvPr>
          <p:cNvSpPr/>
          <p:nvPr/>
        </p:nvSpPr>
        <p:spPr>
          <a:xfrm>
            <a:off x="4665327" y="346961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C016D7-BE55-4DD8-9D26-35F56A313D84}"/>
              </a:ext>
            </a:extLst>
          </p:cNvPr>
          <p:cNvSpPr txBox="1"/>
          <p:nvPr/>
        </p:nvSpPr>
        <p:spPr>
          <a:xfrm>
            <a:off x="1619070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B3CF82-A83A-42C6-BF3F-482AF721257E}"/>
              </a:ext>
            </a:extLst>
          </p:cNvPr>
          <p:cNvSpPr txBox="1"/>
          <p:nvPr/>
        </p:nvSpPr>
        <p:spPr>
          <a:xfrm>
            <a:off x="2634489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DDE174-72E3-46F4-B164-3BC018EF0834}"/>
              </a:ext>
            </a:extLst>
          </p:cNvPr>
          <p:cNvSpPr txBox="1"/>
          <p:nvPr/>
        </p:nvSpPr>
        <p:spPr>
          <a:xfrm>
            <a:off x="3649908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D2D5526-8B04-466B-9A21-742F5AC54D4D}"/>
              </a:ext>
            </a:extLst>
          </p:cNvPr>
          <p:cNvSpPr txBox="1"/>
          <p:nvPr/>
        </p:nvSpPr>
        <p:spPr>
          <a:xfrm>
            <a:off x="4665327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40DACC0-0F1C-4CC3-A515-75E4461B653B}"/>
              </a:ext>
            </a:extLst>
          </p:cNvPr>
          <p:cNvSpPr/>
          <p:nvPr/>
        </p:nvSpPr>
        <p:spPr>
          <a:xfrm>
            <a:off x="2703578" y="35243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3DC17E4-1A13-484C-BB90-5D8EED07CE54}"/>
              </a:ext>
            </a:extLst>
          </p:cNvPr>
          <p:cNvSpPr/>
          <p:nvPr/>
        </p:nvSpPr>
        <p:spPr>
          <a:xfrm>
            <a:off x="2709216" y="382330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09095E7-8DB2-4716-9F1B-55944834F8BB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912875-697C-49D8-8B63-139CDD06713D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8C7A855-4122-4800-8C60-EA32FBE476AC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9D3474C-35DC-432E-96DC-15609AB005C2}"/>
                </a:ext>
              </a:extLst>
            </p:cNvPr>
            <p:cNvSpPr/>
            <p:nvPr/>
          </p:nvSpPr>
          <p:spPr>
            <a:xfrm>
              <a:off x="6549930" y="316691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1E13635-E445-44E5-A739-E5E0C4EF2393}"/>
                </a:ext>
              </a:extLst>
            </p:cNvPr>
            <p:cNvSpPr/>
            <p:nvPr/>
          </p:nvSpPr>
          <p:spPr>
            <a:xfrm>
              <a:off x="6367050" y="3607550"/>
              <a:ext cx="594360" cy="59436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3808E3-07A3-4738-908A-E313AB12E70C}"/>
                </a:ext>
              </a:extLst>
            </p:cNvPr>
            <p:cNvSpPr/>
            <p:nvPr/>
          </p:nvSpPr>
          <p:spPr>
            <a:xfrm>
              <a:off x="8566830" y="291655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3B09C3A-1AA3-44E6-B08F-BD998EAE7229}"/>
                </a:ext>
              </a:extLst>
            </p:cNvPr>
            <p:cNvSpPr/>
            <p:nvPr/>
          </p:nvSpPr>
          <p:spPr>
            <a:xfrm>
              <a:off x="6549930" y="2824466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A4CA800-6909-4160-908F-E6900A4D4964}"/>
                </a:ext>
              </a:extLst>
            </p:cNvPr>
            <p:cNvSpPr/>
            <p:nvPr/>
          </p:nvSpPr>
          <p:spPr>
            <a:xfrm>
              <a:off x="8566830" y="325008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803CD0D-B6B3-4267-B5B3-5A53520B2BEC}"/>
                </a:ext>
              </a:extLst>
            </p:cNvPr>
            <p:cNvSpPr/>
            <p:nvPr/>
          </p:nvSpPr>
          <p:spPr>
            <a:xfrm>
              <a:off x="9591231" y="3082252"/>
              <a:ext cx="247829" cy="247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98A30DCB-C2C8-46D6-A433-24DCE1A60C9E}"/>
                </a:ext>
              </a:extLst>
            </p:cNvPr>
            <p:cNvSpPr/>
            <p:nvPr/>
          </p:nvSpPr>
          <p:spPr>
            <a:xfrm>
              <a:off x="8475390" y="3617560"/>
              <a:ext cx="411480" cy="4114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282C8021-1FA2-48DC-8846-5EA9549C248B}"/>
                </a:ext>
              </a:extLst>
            </p:cNvPr>
            <p:cNvSpPr/>
            <p:nvPr/>
          </p:nvSpPr>
          <p:spPr>
            <a:xfrm>
              <a:off x="7526673" y="3104258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84F6BC4-0503-4F50-8B3D-16223FA0DC74}"/>
                </a:ext>
              </a:extLst>
            </p:cNvPr>
            <p:cNvSpPr/>
            <p:nvPr/>
          </p:nvSpPr>
          <p:spPr>
            <a:xfrm>
              <a:off x="9555125" y="3437754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3D3055C-3756-4A9C-A23F-E00E0F92FDDB}"/>
                </a:ext>
              </a:extLst>
            </p:cNvPr>
            <p:cNvSpPr txBox="1"/>
            <p:nvPr/>
          </p:nvSpPr>
          <p:spPr>
            <a:xfrm>
              <a:off x="65238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16EF634-A088-4B45-8300-69BB6C8B2056}"/>
                </a:ext>
              </a:extLst>
            </p:cNvPr>
            <p:cNvSpPr txBox="1"/>
            <p:nvPr/>
          </p:nvSpPr>
          <p:spPr>
            <a:xfrm>
              <a:off x="7546326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EAEB030-93A1-405E-B059-410CFC1A98F3}"/>
                </a:ext>
              </a:extLst>
            </p:cNvPr>
            <p:cNvSpPr txBox="1"/>
            <p:nvPr/>
          </p:nvSpPr>
          <p:spPr>
            <a:xfrm>
              <a:off x="85407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C731343-222E-44A6-8208-F1D6CF2E0A49}"/>
                </a:ext>
              </a:extLst>
            </p:cNvPr>
            <p:cNvSpPr txBox="1"/>
            <p:nvPr/>
          </p:nvSpPr>
          <p:spPr>
            <a:xfrm>
              <a:off x="9574778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54C6BFE-99AD-462D-A277-B539A6E92165}"/>
                </a:ext>
              </a:extLst>
            </p:cNvPr>
            <p:cNvSpPr/>
            <p:nvPr/>
          </p:nvSpPr>
          <p:spPr>
            <a:xfrm>
              <a:off x="7572393" y="3524335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4CF1160-1B61-4AB8-9F16-FD581746CD60}"/>
                </a:ext>
              </a:extLst>
            </p:cNvPr>
            <p:cNvSpPr/>
            <p:nvPr/>
          </p:nvSpPr>
          <p:spPr>
            <a:xfrm>
              <a:off x="7572393" y="383076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E08E6C2-79B0-47B8-8EE1-E9EB0B6FF981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A8EA878-9E38-4FA0-91C8-5D7429F0957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BF4F1EC-75E7-47E1-A8E2-C839536DEE3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FDD5C5-6BCE-4378-AE9F-50231A5BDEAF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C88AC13-1C92-4C6E-8103-5B22AED9077E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4E6BE9C-756D-4A7C-8219-7E8493318997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E472C7-66EC-4C39-9CC0-A5E88122380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2255F63-CC9A-4BAE-B5C6-896E28C80EF0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1E08AA6-1623-4BC8-B146-08DDB4559D57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D36D4A7-DD7D-414A-969F-488570345AD9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62FD39C-2735-4FAD-90FF-3C00BCD0F6A4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F81D8BF-7C59-482F-97B0-C3DFE7F56370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B2A72D9-956B-41A3-92EC-B6EB0D9A4CF1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8EA1FE51-7A2B-4E1F-A365-CCC850C7A742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DAB15EC-4F00-46E3-B1E1-AC14238C47A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CF7EAA8-A0AE-424F-A98B-20FB5AD5F08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E97E2E2-315D-483B-9837-D04C849FD31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FD78680-50FF-4C9D-B276-BE718245305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9F2F977-A54E-41F8-8573-836C78C324F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669A31E-E91C-4FC5-84BB-0C99149D183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B7FD73FC-4174-4C96-A577-C0DD55E82C4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72E5C16-4C1B-4387-9B75-A1FC6E44F7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1A3152B-5BE4-4C08-9B04-B47F405EFB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05E5540-6FCC-4751-8744-027D898024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404F35A-3570-4224-8770-C0155D7EDC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32A12B83-F1D8-491E-8C26-99FF64B10E63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023357F-8F80-487F-8D13-EFB344C289DB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6E5160E-041F-4F59-AF1F-518C36E76B81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4AB7A149-A471-48FE-98AD-D73EB3049E93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CD8000B-18B2-4D05-A831-004E9B56EB4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7CF10E6-76FF-4450-AFAD-424DD2172C1A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4F9C342A-FB6F-4CE4-AD2A-63EC857DF05A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378A5BB-DD79-4241-ABDB-17A8DE233C9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56A0AD2-7872-4CFC-9851-B82EB377048C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13087CD-DA4B-4237-AA69-9B8E3C3544D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36A89D8-6221-41B5-8656-D121A33373C2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7375C26-6BF1-416B-BD00-AB3E9BBD12AE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0151261-6DD3-44F8-975D-5DA6F62E5AA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F08FDDD5-4730-44A5-8AAC-6A473271B3BB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502B92F5-AF3B-42CF-BBC7-9CE79DB49ECA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B6F00118-EA75-4BEE-AE8B-EADBEC96C0B1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5D80A18C-778A-44E0-B5AF-F299F52347EB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9BB378-E328-42CE-9281-FD3A9AD3A15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E57B98D-0A13-412E-BED8-C819ED1FFDA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25FE6FFF-68C7-4C86-B53F-815211DB408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DE5998D4-6858-44D6-A7EF-5EC79984B0A5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BFD54D2-6757-4E4E-A118-3EFD8707D94E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2FDF168-F202-4994-A926-27FCCFD5B01A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A72EDBF4-4C71-4F4A-ADD3-081D4A9225ED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E559626B-AF87-40D6-ABAB-C5317D5D011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9B6A638A-79C4-4BBC-94D4-EB4981C2E8A6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7EF91FA-33FB-4DB5-9486-2533EC63D04E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68123D0-F454-4044-8D95-8E64D45079BA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462E51E-5FC4-43F2-A359-29A6E207DE60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9832F5F9-FFE0-4593-AFC7-233CDBF4043D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7D69A4B8-DEAD-43DC-A9B3-17EE02D25783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FA56D96B-C53B-4F8C-8D63-8F76C06C8A14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BF16CAD5-9D7D-4704-85D5-DDDC9F580EED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467662C6-F58F-4D0F-98D0-8A9501CA7179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D1FD13F5-7918-4051-84F2-6C8937F5ACE6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B4A2B7E8-AFA2-4377-B8B7-9E93C14816FE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B5FBE61-0384-42CD-B6E1-16C07483DE23}"/>
                </a:ext>
              </a:extLst>
            </p:cNvPr>
            <p:cNvCxnSpPr>
              <a:cxnSpLocks/>
              <a:stCxn id="129" idx="7"/>
              <a:endCxn id="13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ECF0ED9-E318-4327-B12E-063FA6D56A5C}"/>
                </a:ext>
              </a:extLst>
            </p:cNvPr>
            <p:cNvCxnSpPr>
              <a:stCxn id="130" idx="7"/>
              <a:endCxn id="13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DD99C7D-9A39-4C50-ACE8-2B509B404DE2}"/>
                </a:ext>
              </a:extLst>
            </p:cNvPr>
            <p:cNvCxnSpPr>
              <a:cxnSpLocks/>
              <a:stCxn id="132" idx="1"/>
              <a:endCxn id="13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C110E0C-0E8B-426F-A81E-E02765E08E9A}"/>
                </a:ext>
              </a:extLst>
            </p:cNvPr>
            <p:cNvCxnSpPr>
              <a:cxnSpLocks/>
              <a:endCxn id="13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A1AA0D64-30AB-44A7-AC37-20E12592A991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EE852344-CECA-4BB6-83F9-1B1891BEE258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E7F256D-9AEE-4729-9828-0C1052F2492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43EC25F-A1C7-49BE-8E45-D0C2F02F68D9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5D068DC-6E39-4567-991A-FF2FF0A31F8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FDABD94-FEA1-45FD-AFA3-EB6577569655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D843898-CF6C-4F48-AB9F-317AED9048D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8FBFDEA-9E4F-45CE-BD3A-9645F12573E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36A29637-C90A-4553-8FCC-C908F7195EF8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8CE4344-04E4-4AE7-A631-21C704762E1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C40004F4-C8D0-4DED-B092-2C5E45AF7B3B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2B9496E-88BA-4A2A-B4A2-13EADBF3E2D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52B5B4BF-9DB7-4231-88F9-2D5BFA62A25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CE151E6-44D5-47E9-B41C-E94ACC7EDB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D3DD0011-6666-417F-87DC-B111334B0F8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DAD4085-0B73-4EFC-95DE-1DBBF1A62E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2CA2AB3-259A-4BEF-860A-93D2DED4FA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0739820D-AE94-4675-9797-F3CFC176FA4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EECE638-37D9-42EB-90EC-3A9E56077D3A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29A3A64F-EF08-434D-AB36-7774BDC35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353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give visual clues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79B514-222B-4600-B3CB-3043DB7D6ED5}"/>
              </a:ext>
            </a:extLst>
          </p:cNvPr>
          <p:cNvSpPr/>
          <p:nvPr/>
        </p:nvSpPr>
        <p:spPr>
          <a:xfrm>
            <a:off x="1994858" y="2900959"/>
            <a:ext cx="2909455" cy="369332"/>
          </a:xfrm>
          <a:prstGeom prst="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7C2C87-E1E2-403E-9E62-4EB0E5A93381}"/>
              </a:ext>
            </a:extLst>
          </p:cNvPr>
          <p:cNvSpPr/>
          <p:nvPr/>
        </p:nvSpPr>
        <p:spPr>
          <a:xfrm>
            <a:off x="1994857" y="3367436"/>
            <a:ext cx="1523787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70833-8E07-454B-AAE9-333652456AEE}"/>
              </a:ext>
            </a:extLst>
          </p:cNvPr>
          <p:cNvSpPr txBox="1"/>
          <p:nvPr/>
        </p:nvSpPr>
        <p:spPr>
          <a:xfrm>
            <a:off x="1094068" y="2897172"/>
            <a:ext cx="70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D4C0BB-6609-4EA5-B85F-49CD0C7D9D86}"/>
              </a:ext>
            </a:extLst>
          </p:cNvPr>
          <p:cNvSpPr txBox="1"/>
          <p:nvPr/>
        </p:nvSpPr>
        <p:spPr>
          <a:xfrm>
            <a:off x="1088872" y="3367436"/>
            <a:ext cx="71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AFAB56-52DE-4C92-8BED-F81002375F13}"/>
              </a:ext>
            </a:extLst>
          </p:cNvPr>
          <p:cNvSpPr/>
          <p:nvPr/>
        </p:nvSpPr>
        <p:spPr>
          <a:xfrm>
            <a:off x="1994858" y="3841487"/>
            <a:ext cx="2252746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940042-4EC0-4294-A2A7-022B6CAEFEE5}"/>
              </a:ext>
            </a:extLst>
          </p:cNvPr>
          <p:cNvSpPr txBox="1"/>
          <p:nvPr/>
        </p:nvSpPr>
        <p:spPr>
          <a:xfrm>
            <a:off x="1088874" y="3697053"/>
            <a:ext cx="983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Spiny Dogfish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60E213-D4A7-435D-AD1F-1AF6CE784F85}"/>
              </a:ext>
            </a:extLst>
          </p:cNvPr>
          <p:cNvSpPr txBox="1"/>
          <p:nvPr/>
        </p:nvSpPr>
        <p:spPr>
          <a:xfrm>
            <a:off x="5029505" y="2877229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3BE2C3-1211-48D6-A93D-8F9AF3CF8D86}"/>
              </a:ext>
            </a:extLst>
          </p:cNvPr>
          <p:cNvSpPr txBox="1"/>
          <p:nvPr/>
        </p:nvSpPr>
        <p:spPr>
          <a:xfrm>
            <a:off x="3575228" y="3367436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3A0B34-A5A8-49FF-935E-BAF5D795F2F2}"/>
              </a:ext>
            </a:extLst>
          </p:cNvPr>
          <p:cNvSpPr txBox="1"/>
          <p:nvPr/>
        </p:nvSpPr>
        <p:spPr>
          <a:xfrm>
            <a:off x="4339799" y="3806038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C6163-7611-4DBA-8572-BDAF1CD449D6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Google Shape;246;p20">
              <a:extLst>
                <a:ext uri="{FF2B5EF4-FFF2-40B4-BE49-F238E27FC236}">
                  <a16:creationId xmlns:a16="http://schemas.microsoft.com/office/drawing/2014/main" id="{A1CD7710-D3E3-4F0D-A4EF-11CD654825F0}"/>
                </a:ext>
              </a:extLst>
            </p:cNvPr>
            <p:cNvSpPr/>
            <p:nvPr/>
          </p:nvSpPr>
          <p:spPr>
            <a:xfrm flipH="1">
              <a:off x="6669404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" name="Google Shape;242;p20">
              <a:extLst>
                <a:ext uri="{FF2B5EF4-FFF2-40B4-BE49-F238E27FC236}">
                  <a16:creationId xmlns:a16="http://schemas.microsoft.com/office/drawing/2014/main" id="{E0FB0382-9E82-41E1-B83B-8CB9F4B6250E}"/>
                </a:ext>
              </a:extLst>
            </p:cNvPr>
            <p:cNvSpPr/>
            <p:nvPr/>
          </p:nvSpPr>
          <p:spPr>
            <a:xfrm>
              <a:off x="6636233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CF3CBC-07DE-44D7-A703-4B8C6B035EC0}"/>
                </a:ext>
              </a:extLst>
            </p:cNvPr>
            <p:cNvSpPr txBox="1"/>
            <p:nvPr/>
          </p:nvSpPr>
          <p:spPr>
            <a:xfrm>
              <a:off x="5902437" y="2858968"/>
              <a:ext cx="708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Mako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8DD084-FBE8-42C7-8FC9-62A098A8944B}"/>
                </a:ext>
              </a:extLst>
            </p:cNvPr>
            <p:cNvSpPr txBox="1"/>
            <p:nvPr/>
          </p:nvSpPr>
          <p:spPr>
            <a:xfrm>
              <a:off x="5902437" y="3318987"/>
              <a:ext cx="719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Blue</a:t>
              </a:r>
            </a:p>
          </p:txBody>
        </p:sp>
        <p:sp>
          <p:nvSpPr>
            <p:cNvPr id="17" name="Google Shape;242;p20">
              <a:extLst>
                <a:ext uri="{FF2B5EF4-FFF2-40B4-BE49-F238E27FC236}">
                  <a16:creationId xmlns:a16="http://schemas.microsoft.com/office/drawing/2014/main" id="{D9E487A5-C6F7-4CDA-BC8B-9CBAD92D4B1A}"/>
                </a:ext>
              </a:extLst>
            </p:cNvPr>
            <p:cNvSpPr/>
            <p:nvPr/>
          </p:nvSpPr>
          <p:spPr>
            <a:xfrm>
              <a:off x="7554124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8" name="Google Shape;246;p20">
              <a:extLst>
                <a:ext uri="{FF2B5EF4-FFF2-40B4-BE49-F238E27FC236}">
                  <a16:creationId xmlns:a16="http://schemas.microsoft.com/office/drawing/2014/main" id="{12216A29-5963-42B4-8990-4ED89BDB78E6}"/>
                </a:ext>
              </a:extLst>
            </p:cNvPr>
            <p:cNvSpPr/>
            <p:nvPr/>
          </p:nvSpPr>
          <p:spPr>
            <a:xfrm flipH="1">
              <a:off x="7446807" y="2862530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9" name="Google Shape;246;p20">
              <a:extLst>
                <a:ext uri="{FF2B5EF4-FFF2-40B4-BE49-F238E27FC236}">
                  <a16:creationId xmlns:a16="http://schemas.microsoft.com/office/drawing/2014/main" id="{49983986-E023-4C94-8A62-E20089CE697D}"/>
                </a:ext>
              </a:extLst>
            </p:cNvPr>
            <p:cNvSpPr/>
            <p:nvPr/>
          </p:nvSpPr>
          <p:spPr>
            <a:xfrm flipH="1">
              <a:off x="8234342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F8E4E8-56ED-48FA-A552-0D12BE750211}"/>
                </a:ext>
              </a:extLst>
            </p:cNvPr>
            <p:cNvSpPr txBox="1"/>
            <p:nvPr/>
          </p:nvSpPr>
          <p:spPr>
            <a:xfrm>
              <a:off x="5902437" y="3673323"/>
              <a:ext cx="983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Spiny Dogfish</a:t>
              </a:r>
            </a:p>
          </p:txBody>
        </p:sp>
        <p:sp>
          <p:nvSpPr>
            <p:cNvPr id="24" name="Google Shape;239;p20">
              <a:extLst>
                <a:ext uri="{FF2B5EF4-FFF2-40B4-BE49-F238E27FC236}">
                  <a16:creationId xmlns:a16="http://schemas.microsoft.com/office/drawing/2014/main" id="{DD94370C-D019-4BA3-AF9A-4CFFC32C76E4}"/>
                </a:ext>
              </a:extLst>
            </p:cNvPr>
            <p:cNvSpPr/>
            <p:nvPr/>
          </p:nvSpPr>
          <p:spPr>
            <a:xfrm>
              <a:off x="6740879" y="386371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" name="Google Shape;239;p20">
              <a:extLst>
                <a:ext uri="{FF2B5EF4-FFF2-40B4-BE49-F238E27FC236}">
                  <a16:creationId xmlns:a16="http://schemas.microsoft.com/office/drawing/2014/main" id="{63341092-D5DE-4906-B518-EEE2A9B11D89}"/>
                </a:ext>
              </a:extLst>
            </p:cNvPr>
            <p:cNvSpPr/>
            <p:nvPr/>
          </p:nvSpPr>
          <p:spPr>
            <a:xfrm>
              <a:off x="766538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6" name="Google Shape;239;p20">
              <a:extLst>
                <a:ext uri="{FF2B5EF4-FFF2-40B4-BE49-F238E27FC236}">
                  <a16:creationId xmlns:a16="http://schemas.microsoft.com/office/drawing/2014/main" id="{B2DFA86F-A820-4C5E-8BF7-F84C3CCC78C6}"/>
                </a:ext>
              </a:extLst>
            </p:cNvPr>
            <p:cNvSpPr/>
            <p:nvPr/>
          </p:nvSpPr>
          <p:spPr>
            <a:xfrm>
              <a:off x="855890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" name="Google Shape;246;p20">
              <a:extLst>
                <a:ext uri="{FF2B5EF4-FFF2-40B4-BE49-F238E27FC236}">
                  <a16:creationId xmlns:a16="http://schemas.microsoft.com/office/drawing/2014/main" id="{58784F41-2C8A-40A0-8261-E3E4735A92E8}"/>
                </a:ext>
              </a:extLst>
            </p:cNvPr>
            <p:cNvSpPr/>
            <p:nvPr/>
          </p:nvSpPr>
          <p:spPr>
            <a:xfrm flipH="1">
              <a:off x="9000817" y="2871556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9A05BC-FC4F-4219-A380-D5446398E6E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864F7D8-FC5A-4C6D-970E-8EEE07E5AEA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5732701-32E6-4F64-9CED-031C1F752BD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4F80EC8-7387-4BBF-94DB-9ACB8947C4DC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8CE6334-CBD4-42B2-9FE8-343F469A7BD5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531A06F-45BE-4F1A-B1BE-912D3393D12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D33865-31B1-4136-8090-F4117D296A7A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2649A5-CC6D-4DD0-B6E3-A76A2D1EA82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C0498E1-F92D-424F-B9C6-48C9559F34AF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DBA2F0C-1A67-420C-B5BE-7ED2117165FA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072222-6BC1-4A12-8F7E-CE22ABC6CD46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9D393F6-2E6A-4CC9-BD4A-508F9452E9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09E68A3-7A24-4810-AE9F-40809BC2182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8D6EE56-1997-40C6-85A9-100D904BEA3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EF8785F-CC88-4385-824B-99373B3AD100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BDEF587-9787-4235-A126-283FD87AE7B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4859DC-A684-48BD-A6E6-5EE58DC6163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D250CDA-AB8D-4760-99BF-E482BAF53F1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95A6364-56D8-45E8-B228-20475AF2B54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732A113-58B5-48C7-AABA-41259E72F83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3C2329D-34D0-416A-95B2-2D97B0D6E15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1A2213A-A3AE-45B3-AE8E-1B3FCE2C46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4B98460-0A9D-4D20-B670-CD06AD2DEE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64D7D05-F1BD-4252-B950-E754B44E2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5AB8B58-FBF4-4341-8DE4-DBF67BCF27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3109F154-151C-414F-93A6-8DC99C87050D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2FA96A8-81CA-4F53-8B85-B65C4223371B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9258141-855A-4963-9D53-7B95AD66CA82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B2A597E-F558-46E0-BDDF-F9721CA5FC40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1D66C63-A028-444B-9190-021804FBA55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5C4B4FC-B04D-42DA-954C-2F52388D201A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FE0E56E-24D9-4AF7-8E08-35A6D8E768C9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3E85E8E-1BAE-47FA-81C5-8F35202EF700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63E2ECC-4D04-4DF0-B402-BE8813E82D03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81FCB18F-C5A6-45B5-9D67-E4DB569F3EA6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4A4FBC4-4857-4E57-8D6F-E0F41B8E378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C1BBC9ED-C31E-416D-AFDF-80138B64D17E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7E56996-CBE8-4668-9D06-5C06616CBCB7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A831164-2D85-473C-B989-137A2F50825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419CDE9-63A5-4B22-9586-CED65EDF19C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94538F3-B48E-47FD-9ECE-DD1FEA43BB57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CC690A5-823A-489B-952C-CC1B4C5EEC5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1D1A48F-1352-491E-8CB8-1523C2CDF48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271C525-2A49-4600-8787-90AFF79C2FE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94E17E2-7800-41E3-80EA-B7CAA895D7A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E7F8EB3-B5AB-4B9F-88C1-4A20379C0021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A39A4835-887C-4804-BAE6-EBEB57C58940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A65FBDB-36CB-4A72-97DB-11FE1DF94C1E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0C50EC-F273-4012-90C5-B2A83DEA4683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C23B85C-10AD-4F43-A010-6F9F23A30C3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5C09F5-0C58-46FF-A9AF-4AC260643A6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0E0EBFE-0090-492B-B496-88C30D10743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69CA181-2795-481D-A888-0EC7F9D3F44D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14AC9EF-8D23-42DB-8422-15243DF483B1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35DCB22-82D4-4469-885D-D3C513793E13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C3D95C0-17DC-4BDA-BAD7-B1EAADA1D3D7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F63853A-D1A5-4C3D-890D-E69E21EDBEEB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73B1C2F-3083-478F-AF69-F516A8D3654A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52AA1B38-7051-4BD0-9641-C07D1D4C34C4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1C0709F8-FD05-4382-B47B-D86C86EABC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FAAA684F-020E-4B7D-A3D1-9C4E1DFF3402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CD214C1-B74D-4D34-94BB-23B9B8F52251}"/>
                </a:ext>
              </a:extLst>
            </p:cNvPr>
            <p:cNvCxnSpPr>
              <a:cxnSpLocks/>
              <a:stCxn id="97" idx="7"/>
              <a:endCxn id="9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F61C2C4-3256-47EC-BFCE-0C0B0C9AECAF}"/>
                </a:ext>
              </a:extLst>
            </p:cNvPr>
            <p:cNvCxnSpPr>
              <a:stCxn id="98" idx="7"/>
              <a:endCxn id="9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A8924CF-5B54-4B5B-A531-1B2242F2FBD4}"/>
                </a:ext>
              </a:extLst>
            </p:cNvPr>
            <p:cNvCxnSpPr>
              <a:cxnSpLocks/>
              <a:stCxn id="100" idx="1"/>
              <a:endCxn id="9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4847EC1-F08D-436E-92FE-76121229F772}"/>
                </a:ext>
              </a:extLst>
            </p:cNvPr>
            <p:cNvCxnSpPr>
              <a:cxnSpLocks/>
              <a:endCxn id="10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599B247-2BE2-41E3-8098-3524E015B2F6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65AB3D2-EFD9-4A79-9847-A8E9B06CBBB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0C9B20A2-6F8E-4A5D-9AFE-3FB4D79E8E5C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5C66FAD-2D60-4D87-A3FC-221ED9FAB9B3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96174BA-CAB0-492B-82BA-84C07545B91E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8A6AAF13-86F7-4B5D-80E3-5DFBD61551A8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EB793CE-3667-4CAF-99BB-245C1045DB3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0810DE9D-DC2E-4673-AB55-78C16702F5F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5224A1F5-1290-4E5D-9FB9-4746FE1E934E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B6A33A4D-2735-47D8-922A-323F48E3F77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F2F021F-CDA1-4B6E-8E72-A902C59822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3EE51F8-BA00-4A06-891B-7468D0DC731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C563011-6F69-4F66-9036-E3ADD00BC47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CA8E38E-5ECA-4620-AE0B-4B01D14F87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D028C6-DC35-42BF-AE59-B37F8BDAD7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A08ACB9-D6EC-4886-A8EA-46F1E64C003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DF5ACB0-5932-4D0B-B222-C358ABE2D42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F1594EF8-576B-49B6-962B-AB4FB7546613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B75C532-33BD-4EB9-BA92-72C3C1B258D9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D9084A3F-C311-487B-BCE8-59CA81D39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196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mix ‘n match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11EE6E-82FF-4C5B-80C7-C86E72FA1C90}"/>
              </a:ext>
            </a:extLst>
          </p:cNvPr>
          <p:cNvSpPr/>
          <p:nvPr/>
        </p:nvSpPr>
        <p:spPr>
          <a:xfrm>
            <a:off x="1537398" y="3429000"/>
            <a:ext cx="190918" cy="9506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7F9F01-9CB3-4CE6-ACCA-F9558AA34F32}"/>
              </a:ext>
            </a:extLst>
          </p:cNvPr>
          <p:cNvSpPr/>
          <p:nvPr/>
        </p:nvSpPr>
        <p:spPr>
          <a:xfrm>
            <a:off x="1728316" y="3206263"/>
            <a:ext cx="190918" cy="11733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EFAF92-6FD4-4735-B175-BF3E091EBA79}"/>
              </a:ext>
            </a:extLst>
          </p:cNvPr>
          <p:cNvSpPr/>
          <p:nvPr/>
        </p:nvSpPr>
        <p:spPr>
          <a:xfrm>
            <a:off x="1919234" y="3112478"/>
            <a:ext cx="190918" cy="12671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2CF0F4F-58E5-46CD-83AA-9F6C442411AB}"/>
              </a:ext>
            </a:extLst>
          </p:cNvPr>
          <p:cNvSpPr/>
          <p:nvPr/>
        </p:nvSpPr>
        <p:spPr>
          <a:xfrm>
            <a:off x="2081383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AA474E-171C-44B2-8EDF-929A606A1E10}"/>
              </a:ext>
            </a:extLst>
          </p:cNvPr>
          <p:cNvSpPr/>
          <p:nvPr/>
        </p:nvSpPr>
        <p:spPr>
          <a:xfrm>
            <a:off x="2272301" y="2842847"/>
            <a:ext cx="190918" cy="15367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B27344-CBFE-4441-B542-0B507641198B}"/>
              </a:ext>
            </a:extLst>
          </p:cNvPr>
          <p:cNvSpPr/>
          <p:nvPr/>
        </p:nvSpPr>
        <p:spPr>
          <a:xfrm>
            <a:off x="2463219" y="3006969"/>
            <a:ext cx="190918" cy="1372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D8D673-1FFB-47C3-A623-0E922274DE46}"/>
              </a:ext>
            </a:extLst>
          </p:cNvPr>
          <p:cNvSpPr/>
          <p:nvPr/>
        </p:nvSpPr>
        <p:spPr>
          <a:xfrm>
            <a:off x="2654137" y="3112479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707BCD-A379-4E7C-9612-B570B08637A6}"/>
              </a:ext>
            </a:extLst>
          </p:cNvPr>
          <p:cNvSpPr/>
          <p:nvPr/>
        </p:nvSpPr>
        <p:spPr>
          <a:xfrm>
            <a:off x="2845055" y="2801815"/>
            <a:ext cx="190918" cy="15778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D99C88-83E2-4151-86FA-1792593374F8}"/>
              </a:ext>
            </a:extLst>
          </p:cNvPr>
          <p:cNvSpPr/>
          <p:nvPr/>
        </p:nvSpPr>
        <p:spPr>
          <a:xfrm>
            <a:off x="3035973" y="2667001"/>
            <a:ext cx="190918" cy="1712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183BA0-0284-4DA0-A0AC-99181E907DC1}"/>
              </a:ext>
            </a:extLst>
          </p:cNvPr>
          <p:cNvSpPr/>
          <p:nvPr/>
        </p:nvSpPr>
        <p:spPr>
          <a:xfrm>
            <a:off x="3226891" y="2543909"/>
            <a:ext cx="190918" cy="18357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DEABA7A-CC52-4266-BC9B-235A82924740}"/>
              </a:ext>
            </a:extLst>
          </p:cNvPr>
          <p:cNvSpPr/>
          <p:nvPr/>
        </p:nvSpPr>
        <p:spPr>
          <a:xfrm>
            <a:off x="3417809" y="2602523"/>
            <a:ext cx="190918" cy="17771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9EC97F1-08E7-4A46-887B-9783AD76F9A5}"/>
              </a:ext>
            </a:extLst>
          </p:cNvPr>
          <p:cNvSpPr/>
          <p:nvPr/>
        </p:nvSpPr>
        <p:spPr>
          <a:xfrm>
            <a:off x="3608727" y="2543909"/>
            <a:ext cx="190918" cy="1835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1C87AF-8874-47DE-8DC5-E91D70CED2C3}"/>
              </a:ext>
            </a:extLst>
          </p:cNvPr>
          <p:cNvSpPr/>
          <p:nvPr/>
        </p:nvSpPr>
        <p:spPr>
          <a:xfrm>
            <a:off x="3799645" y="2713893"/>
            <a:ext cx="190918" cy="1665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A9578FA-C03D-44E8-8F69-67BA0EB927A1}"/>
              </a:ext>
            </a:extLst>
          </p:cNvPr>
          <p:cNvSpPr/>
          <p:nvPr/>
        </p:nvSpPr>
        <p:spPr>
          <a:xfrm>
            <a:off x="3990563" y="2842847"/>
            <a:ext cx="190918" cy="1536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0BD9F0-7679-4D28-B1A9-59716A96A365}"/>
              </a:ext>
            </a:extLst>
          </p:cNvPr>
          <p:cNvSpPr/>
          <p:nvPr/>
        </p:nvSpPr>
        <p:spPr>
          <a:xfrm>
            <a:off x="4181481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89EF2F9-51FA-40CF-B1F7-3EE428EA0C3F}"/>
              </a:ext>
            </a:extLst>
          </p:cNvPr>
          <p:cNvSpPr/>
          <p:nvPr/>
        </p:nvSpPr>
        <p:spPr>
          <a:xfrm>
            <a:off x="4372399" y="3112478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AF2986-FD82-4618-B2F0-B6E587EB164D}"/>
              </a:ext>
            </a:extLst>
          </p:cNvPr>
          <p:cNvSpPr/>
          <p:nvPr/>
        </p:nvSpPr>
        <p:spPr>
          <a:xfrm>
            <a:off x="4563317" y="3429000"/>
            <a:ext cx="190918" cy="950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35BB745-4513-4083-BACC-61B0611F2B29}"/>
              </a:ext>
            </a:extLst>
          </p:cNvPr>
          <p:cNvSpPr/>
          <p:nvPr/>
        </p:nvSpPr>
        <p:spPr>
          <a:xfrm>
            <a:off x="4754235" y="3810000"/>
            <a:ext cx="190918" cy="569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8AD976F-F4DA-4A2E-A4DE-991EFE840A62}"/>
              </a:ext>
            </a:extLst>
          </p:cNvPr>
          <p:cNvCxnSpPr>
            <a:cxnSpLocks/>
          </p:cNvCxnSpPr>
          <p:nvPr/>
        </p:nvCxnSpPr>
        <p:spPr>
          <a:xfrm>
            <a:off x="3136407" y="2320119"/>
            <a:ext cx="0" cy="2059505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9062A8-1760-482F-AC38-66F246C0C43A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A85906-9B63-4029-9EBC-4D8929E2C7AA}"/>
                </a:ext>
              </a:extLst>
            </p:cNvPr>
            <p:cNvSpPr/>
            <p:nvPr/>
          </p:nvSpPr>
          <p:spPr>
            <a:xfrm>
              <a:off x="6222423" y="2646248"/>
              <a:ext cx="3706291" cy="1733376"/>
            </a:xfrm>
            <a:custGeom>
              <a:avLst/>
              <a:gdLst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8611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9627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8704 h 1299722"/>
                <a:gd name="connsiteX1" fmla="*/ 835891 w 3366655"/>
                <a:gd name="connsiteY1" fmla="*/ 302195 h 1299722"/>
                <a:gd name="connsiteX2" fmla="*/ 1233055 w 3366655"/>
                <a:gd name="connsiteY2" fmla="*/ 565431 h 1299722"/>
                <a:gd name="connsiteX3" fmla="*/ 2036618 w 3366655"/>
                <a:gd name="connsiteY3" fmla="*/ 15867 h 1299722"/>
                <a:gd name="connsiteX4" fmla="*/ 3366655 w 3366655"/>
                <a:gd name="connsiteY4" fmla="*/ 1299722 h 1299722"/>
                <a:gd name="connsiteX0" fmla="*/ 0 w 3366655"/>
                <a:gd name="connsiteY0" fmla="*/ 888671 h 1299689"/>
                <a:gd name="connsiteX1" fmla="*/ 771236 w 3366655"/>
                <a:gd name="connsiteY1" fmla="*/ 292925 h 1299689"/>
                <a:gd name="connsiteX2" fmla="*/ 1233055 w 3366655"/>
                <a:gd name="connsiteY2" fmla="*/ 565398 h 1299689"/>
                <a:gd name="connsiteX3" fmla="*/ 2036618 w 3366655"/>
                <a:gd name="connsiteY3" fmla="*/ 15834 h 1299689"/>
                <a:gd name="connsiteX4" fmla="*/ 3366655 w 3366655"/>
                <a:gd name="connsiteY4" fmla="*/ 1299689 h 1299689"/>
                <a:gd name="connsiteX0" fmla="*/ 60998 w 3427653"/>
                <a:gd name="connsiteY0" fmla="*/ 888671 h 1299689"/>
                <a:gd name="connsiteX1" fmla="*/ 56050 w 3427653"/>
                <a:gd name="connsiteY1" fmla="*/ 882649 h 1299689"/>
                <a:gd name="connsiteX2" fmla="*/ 832234 w 3427653"/>
                <a:gd name="connsiteY2" fmla="*/ 292925 h 1299689"/>
                <a:gd name="connsiteX3" fmla="*/ 1294053 w 3427653"/>
                <a:gd name="connsiteY3" fmla="*/ 565398 h 1299689"/>
                <a:gd name="connsiteX4" fmla="*/ 2097616 w 3427653"/>
                <a:gd name="connsiteY4" fmla="*/ 15834 h 1299689"/>
                <a:gd name="connsiteX5" fmla="*/ 3427653 w 3427653"/>
                <a:gd name="connsiteY5" fmla="*/ 1299689 h 1299689"/>
                <a:gd name="connsiteX0" fmla="*/ 60998 w 3427653"/>
                <a:gd name="connsiteY0" fmla="*/ 888671 h 1669066"/>
                <a:gd name="connsiteX1" fmla="*/ 56050 w 3427653"/>
                <a:gd name="connsiteY1" fmla="*/ 1661195 h 1669066"/>
                <a:gd name="connsiteX2" fmla="*/ 832234 w 3427653"/>
                <a:gd name="connsiteY2" fmla="*/ 292925 h 1669066"/>
                <a:gd name="connsiteX3" fmla="*/ 1294053 w 3427653"/>
                <a:gd name="connsiteY3" fmla="*/ 565398 h 1669066"/>
                <a:gd name="connsiteX4" fmla="*/ 2097616 w 3427653"/>
                <a:gd name="connsiteY4" fmla="*/ 15834 h 1669066"/>
                <a:gd name="connsiteX5" fmla="*/ 3427653 w 3427653"/>
                <a:gd name="connsiteY5" fmla="*/ 1299689 h 1669066"/>
                <a:gd name="connsiteX0" fmla="*/ 4 w 3601790"/>
                <a:gd name="connsiteY0" fmla="*/ 1500013 h 1683700"/>
                <a:gd name="connsiteX1" fmla="*/ 230187 w 3601790"/>
                <a:gd name="connsiteY1" fmla="*/ 1661195 h 1683700"/>
                <a:gd name="connsiteX2" fmla="*/ 1006371 w 3601790"/>
                <a:gd name="connsiteY2" fmla="*/ 292925 h 1683700"/>
                <a:gd name="connsiteX3" fmla="*/ 1468190 w 3601790"/>
                <a:gd name="connsiteY3" fmla="*/ 565398 h 1683700"/>
                <a:gd name="connsiteX4" fmla="*/ 2271753 w 3601790"/>
                <a:gd name="connsiteY4" fmla="*/ 15834 h 1683700"/>
                <a:gd name="connsiteX5" fmla="*/ 3601790 w 3601790"/>
                <a:gd name="connsiteY5" fmla="*/ 1299689 h 1683700"/>
                <a:gd name="connsiteX0" fmla="*/ 2 w 3601788"/>
                <a:gd name="connsiteY0" fmla="*/ 1500013 h 1500013"/>
                <a:gd name="connsiteX1" fmla="*/ 413065 w 3601788"/>
                <a:gd name="connsiteY1" fmla="*/ 1190932 h 1500013"/>
                <a:gd name="connsiteX2" fmla="*/ 1006369 w 3601788"/>
                <a:gd name="connsiteY2" fmla="*/ 292925 h 1500013"/>
                <a:gd name="connsiteX3" fmla="*/ 1468188 w 3601788"/>
                <a:gd name="connsiteY3" fmla="*/ 565398 h 1500013"/>
                <a:gd name="connsiteX4" fmla="*/ 2271751 w 3601788"/>
                <a:gd name="connsiteY4" fmla="*/ 15834 h 1500013"/>
                <a:gd name="connsiteX5" fmla="*/ 3601788 w 3601788"/>
                <a:gd name="connsiteY5" fmla="*/ 1299689 h 1500013"/>
                <a:gd name="connsiteX0" fmla="*/ 4 w 3460711"/>
                <a:gd name="connsiteY0" fmla="*/ 1844873 h 1844873"/>
                <a:gd name="connsiteX1" fmla="*/ 271988 w 3460711"/>
                <a:gd name="connsiteY1" fmla="*/ 1190932 h 1844873"/>
                <a:gd name="connsiteX2" fmla="*/ 865292 w 3460711"/>
                <a:gd name="connsiteY2" fmla="*/ 292925 h 1844873"/>
                <a:gd name="connsiteX3" fmla="*/ 1327111 w 3460711"/>
                <a:gd name="connsiteY3" fmla="*/ 565398 h 1844873"/>
                <a:gd name="connsiteX4" fmla="*/ 2130674 w 3460711"/>
                <a:gd name="connsiteY4" fmla="*/ 15834 h 1844873"/>
                <a:gd name="connsiteX5" fmla="*/ 3460711 w 3460711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1 w 3559986"/>
                <a:gd name="connsiteY0" fmla="*/ 1688119 h 1688119"/>
                <a:gd name="connsiteX1" fmla="*/ 407839 w 3559986"/>
                <a:gd name="connsiteY1" fmla="*/ 1232733 h 1688119"/>
                <a:gd name="connsiteX2" fmla="*/ 964567 w 3559986"/>
                <a:gd name="connsiteY2" fmla="*/ 292925 h 1688119"/>
                <a:gd name="connsiteX3" fmla="*/ 1426386 w 3559986"/>
                <a:gd name="connsiteY3" fmla="*/ 565398 h 1688119"/>
                <a:gd name="connsiteX4" fmla="*/ 2229949 w 3559986"/>
                <a:gd name="connsiteY4" fmla="*/ 15834 h 1688119"/>
                <a:gd name="connsiteX5" fmla="*/ 3559986 w 3559986"/>
                <a:gd name="connsiteY5" fmla="*/ 1299689 h 1688119"/>
                <a:gd name="connsiteX0" fmla="*/ 1 w 3596562"/>
                <a:gd name="connsiteY0" fmla="*/ 1714245 h 1714245"/>
                <a:gd name="connsiteX1" fmla="*/ 444415 w 3596562"/>
                <a:gd name="connsiteY1" fmla="*/ 123273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6" fmla="*/ 1 w 3695840"/>
                <a:gd name="connsiteY6" fmla="*/ 1714245 h 1848329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6291" h="1733376">
                  <a:moveTo>
                    <a:pt x="1" y="1724695"/>
                  </a:moveTo>
                  <a:cubicBezTo>
                    <a:pt x="-824" y="1723691"/>
                    <a:pt x="273655" y="1395144"/>
                    <a:pt x="415047" y="1203365"/>
                  </a:cubicBezTo>
                  <a:cubicBezTo>
                    <a:pt x="527911" y="1004796"/>
                    <a:pt x="826491" y="399253"/>
                    <a:pt x="1001143" y="292925"/>
                  </a:cubicBezTo>
                  <a:cubicBezTo>
                    <a:pt x="1175796" y="186597"/>
                    <a:pt x="1252065" y="611580"/>
                    <a:pt x="1462962" y="565398"/>
                  </a:cubicBezTo>
                  <a:cubicBezTo>
                    <a:pt x="1673859" y="519216"/>
                    <a:pt x="1910925" y="-106548"/>
                    <a:pt x="2266525" y="15834"/>
                  </a:cubicBezTo>
                  <a:cubicBezTo>
                    <a:pt x="2622125" y="138216"/>
                    <a:pt x="3131327" y="1154949"/>
                    <a:pt x="3706291" y="1733376"/>
                  </a:cubicBezTo>
                  <a:lnTo>
                    <a:pt x="1" y="1724695"/>
                  </a:lnTo>
                  <a:close/>
                </a:path>
              </a:pathLst>
            </a:custGeom>
            <a:solidFill>
              <a:srgbClr val="7DA6B6"/>
            </a:solidFill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E29ACA-4051-431B-983F-46599963A4B5}"/>
                </a:ext>
              </a:extLst>
            </p:cNvPr>
            <p:cNvSpPr/>
            <p:nvPr/>
          </p:nvSpPr>
          <p:spPr>
            <a:xfrm>
              <a:off x="6714309" y="4295067"/>
              <a:ext cx="2560320" cy="141079"/>
            </a:xfrm>
            <a:prstGeom prst="rect">
              <a:avLst/>
            </a:prstGeom>
            <a:solidFill>
              <a:srgbClr val="F6C2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D3FE0FE-AE09-41D1-BAE2-943B56BB9037}"/>
                </a:ext>
              </a:extLst>
            </p:cNvPr>
            <p:cNvSpPr/>
            <p:nvPr/>
          </p:nvSpPr>
          <p:spPr>
            <a:xfrm>
              <a:off x="7300113" y="4232365"/>
              <a:ext cx="1645920" cy="266482"/>
            </a:xfrm>
            <a:prstGeom prst="rect">
              <a:avLst/>
            </a:prstGeom>
            <a:solidFill>
              <a:srgbClr val="ED8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F826A93-8184-412B-90EF-CA7CD8828585}"/>
                </a:ext>
              </a:extLst>
            </p:cNvPr>
            <p:cNvSpPr/>
            <p:nvPr/>
          </p:nvSpPr>
          <p:spPr>
            <a:xfrm>
              <a:off x="8075568" y="4295067"/>
              <a:ext cx="154032" cy="16439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3138BCE-3DEE-41D7-9F46-190250825FF6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051C40-F470-4391-9827-5CD98081EBE0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D9A2344-4C75-4570-82EF-5F646472B30D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72FEC5C-163D-48FA-BA30-55FEC60DA607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1D7A8E4-2BD9-4477-86A7-70ECDF49DAF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FE08B30-B728-44A6-B2D5-938A10823FB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DF0C5A-F979-4CAE-A6CC-D36871042C50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C12FEE9-5884-4200-A0FC-99D2273AC848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3368517-FC1A-411B-886F-51343AB9FB10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4CE1F22-07B1-4FBA-B139-51CFD7C20AB2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2E74AD-6FA4-4E47-8A2E-615F958CAE66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5595AE6-7AEC-4CF2-B8B8-5D2C111564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280C3C5-E773-4012-ADF1-72EC8E795197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7C74574-EE5B-4A7A-AB8A-D291A3C6FE5A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8DD48DF-C0DE-4BEE-9AC7-0FA00A4D5098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C78F579-853E-4D17-9FC8-0AA71DFB0F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62F2E27-BB7B-4E4A-B6E5-2AAC1888E7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FFD1E5B-E0B5-4327-890E-9CB8B228FF6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874C6E8-50B6-43A5-B512-B870A6B1BA8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0722EBE-CD5B-4334-B805-4748BD38434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0E02F738-F912-48D3-BCD8-2AF6B67C6CA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707D472-3548-4F3E-821C-213BBB0B1E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5124BAC-8B3F-4653-9A0C-0372D2B50D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0ADBCB3-0879-4FA4-9D3C-4D63FA098C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5FE4FC9-83DA-430C-9D51-DF3FC15FF2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757C837D-E388-468A-A204-F154022D8988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064B6C9-5F5D-4E6B-BEE8-29A69AED92D4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A0EA6BA-FC77-49CF-85FE-BAF162501A75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C19E6ED-A466-4595-A017-9C22C097D59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FB119C7-CFE6-4A54-8E50-59D67B942A5F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CAE7F84-607F-42F3-8E41-5A4622DA27B9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A20618D-96F9-43C3-876B-171192D02A0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3A9861E-3447-4DEF-91D5-EF097A96952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FC018D-FEBC-49FA-8846-5AC9B9F0E88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B9410988-7638-42C6-8A75-DB1A983B31D9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018BE4F-4307-46E9-B1E1-3B2FC694F783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4A1C634-A978-4136-B476-96255AA4440F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4F224C6-6A17-4B54-9C8F-80B8762F783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263105B-072E-429F-8ACA-3BD90987883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1D546BE3-A447-46DC-98DF-C5CD60B55C1B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17950483-AC30-45EA-BA22-46DD5554A6DD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D64A70C-348D-48AA-81BC-DF89B8587BD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B328D68-F264-47D1-85BF-F461B66B0AA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C35815DE-F72F-495F-B987-CE90A4B86E1C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E444F15-A6D2-4540-8EF0-8DD7A63ADD7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873FDB6-575D-42F6-B826-FAE9DCE25E29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5B6DFA0-4F8C-4BAF-97A2-E86883F392A9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A122E1F-6CE3-4C0B-ACEB-9732AEFA92D7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E760314-4AA0-4D53-AD13-8FD79F1F0B2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C0E8320-90B7-42B9-8714-14C06DA3B2C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428E2D0-7B8F-4DBC-9044-5BC5062373B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E44E1CC0-E641-4FA8-8D10-05B87BA7C098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E6DE7C84-6CDC-425F-B876-B89029F1243E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12930B1-5899-4845-847A-9175ADA74969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C98DD6FD-2560-4A10-AE9F-D2732FA6DFE3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C6591040-0CA7-4084-A0B7-B7532270FAA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412663ED-AD10-43FB-87FE-8CF948ABD25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3D23C223-1358-4725-A5BA-4425405DC310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D8BC659-DB28-44B9-9355-D607AC5F222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416F2E-726A-4BDE-85F2-8C31F97A51C2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4BC2B121-B3EE-483F-B2CF-70CDE570B47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2426A4D-8EEA-4E58-8295-D41C4AEA7296}"/>
                </a:ext>
              </a:extLst>
            </p:cNvPr>
            <p:cNvCxnSpPr>
              <a:cxnSpLocks/>
              <a:stCxn id="120" idx="7"/>
              <a:endCxn id="121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B443F73-46DB-4D8B-AA85-96D2F4D524C8}"/>
                </a:ext>
              </a:extLst>
            </p:cNvPr>
            <p:cNvCxnSpPr>
              <a:stCxn id="121" idx="7"/>
              <a:endCxn id="122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0243C5C5-C297-4661-9D21-6E7460905726}"/>
                </a:ext>
              </a:extLst>
            </p:cNvPr>
            <p:cNvCxnSpPr>
              <a:cxnSpLocks/>
              <a:stCxn id="123" idx="1"/>
              <a:endCxn id="122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910D28E-AF13-4705-802A-63E96DC908AE}"/>
                </a:ext>
              </a:extLst>
            </p:cNvPr>
            <p:cNvCxnSpPr>
              <a:cxnSpLocks/>
              <a:endCxn id="124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7C010901-F9C2-416B-B26B-D750871E2281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45822313-4D39-4437-99F0-157FD3934D1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ECB79CFB-27C0-4A6D-9E14-C980FF02E47F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4F18B5A-AEFD-4716-A498-5241C60E55B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F3D40F22-138E-4A21-83AB-8211CA5DFA03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B0F0D0A-AA8B-4F83-B6A3-358F16BD3D75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D1C05EB1-BAAC-4F25-AF15-200C0AF48DD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D491BAC7-E080-4A1A-96F3-4827B6D8DAF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EA327058-E5DE-4916-B241-0C817C277FB4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EEB5F0-8E66-457C-BC6B-66617623DBB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83FFCD2-30C1-4005-A77F-80A8A2CA4FF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4B6DB36-89FF-45CD-AA03-2D774DB9545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EBC79FE-4308-4BA3-B7E5-E2E2CC146E2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A290A0A-BED4-480D-AB21-51DF18FDCA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E900AD0-66AC-47DC-B39B-0FEECD0283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DBA6741-1E74-4244-858D-04339EE952E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543CBE-A119-4BC5-8EB9-B4332511196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3E6B1800-8061-4847-B9AF-C7008B0016A5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AA602F2-62BF-4AA4-B333-3CA2EB6841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1708EA71-57E1-4053-87E2-246A7DD0D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12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Find a color palette you like and share with your neighbor</a:t>
            </a:r>
          </a:p>
        </p:txBody>
      </p:sp>
    </p:spTree>
    <p:extLst>
      <p:ext uri="{BB962C8B-B14F-4D97-AF65-F5344CB8AC3E}">
        <p14:creationId xmlns:p14="http://schemas.microsoft.com/office/powerpoint/2010/main" val="3114590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4935475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do better,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88D16A-EC99-DA05-BF24-CA4A4FEBA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76" y="1690688"/>
            <a:ext cx="6361386" cy="4678753"/>
          </a:xfrm>
          <a:prstGeom prst="roundRect">
            <a:avLst>
              <a:gd name="adj" fmla="val 5660"/>
            </a:avLst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B1D6D3-02C9-B715-1B7F-FD17814D345A}"/>
              </a:ext>
            </a:extLst>
          </p:cNvPr>
          <p:cNvSpPr txBox="1"/>
          <p:nvPr/>
        </p:nvSpPr>
        <p:spPr>
          <a:xfrm>
            <a:off x="7832834" y="1984977"/>
            <a:ext cx="352096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2BDC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Goals</a:t>
            </a:r>
            <a:endParaRPr lang="en-US" dirty="0">
              <a:solidFill>
                <a:srgbClr val="72BDC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Less </a:t>
            </a:r>
            <a:r>
              <a:rPr lang="en-US" b="1" dirty="0">
                <a:latin typeface="Roboto Light" panose="02000000000000000000" pitchFamily="2" charset="0"/>
                <a:ea typeface="Roboto Light" panose="02000000000000000000" pitchFamily="2" charset="0"/>
              </a:rPr>
              <a:t>intense</a:t>
            </a: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↓ stuff</a:t>
            </a: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More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color</a:t>
            </a: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Emphasize DIFFERENCES</a:t>
            </a:r>
          </a:p>
        </p:txBody>
      </p:sp>
    </p:spTree>
    <p:extLst>
      <p:ext uri="{BB962C8B-B14F-4D97-AF65-F5344CB8AC3E}">
        <p14:creationId xmlns:p14="http://schemas.microsoft.com/office/powerpoint/2010/main" val="1775469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900895"/>
            <a:ext cx="71575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</p:spTree>
    <p:extLst>
      <p:ext uri="{BB962C8B-B14F-4D97-AF65-F5344CB8AC3E}">
        <p14:creationId xmlns:p14="http://schemas.microsoft.com/office/powerpoint/2010/main" val="21285583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88D16A-EC99-DA05-BF24-CA4A4FEBA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07" y="292813"/>
            <a:ext cx="5117902" cy="3764179"/>
          </a:xfrm>
          <a:prstGeom prst="roundRect">
            <a:avLst>
              <a:gd name="adj" fmla="val 5660"/>
            </a:avLst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B1D6D3-02C9-B715-1B7F-FD17814D345A}"/>
              </a:ext>
            </a:extLst>
          </p:cNvPr>
          <p:cNvSpPr txBox="1"/>
          <p:nvPr/>
        </p:nvSpPr>
        <p:spPr>
          <a:xfrm>
            <a:off x="1657842" y="4291447"/>
            <a:ext cx="352096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2BDC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Goals</a:t>
            </a:r>
            <a:endParaRPr lang="en-US" dirty="0">
              <a:solidFill>
                <a:srgbClr val="72BDC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Less </a:t>
            </a:r>
            <a:r>
              <a:rPr lang="en-US" b="1" dirty="0">
                <a:latin typeface="Roboto Light" panose="02000000000000000000" pitchFamily="2" charset="0"/>
                <a:ea typeface="Roboto Light" panose="02000000000000000000" pitchFamily="2" charset="0"/>
              </a:rPr>
              <a:t>intense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↓ stuff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More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color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Emphasize DIFFERENCES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E003974-995D-2FA6-B76D-3CD784CD9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772" y="2344678"/>
            <a:ext cx="5592413" cy="4242299"/>
          </a:xfrm>
          <a:prstGeom prst="roundRect">
            <a:avLst>
              <a:gd name="adj" fmla="val 3878"/>
            </a:avLst>
          </a:prstGeom>
        </p:spPr>
      </p:pic>
    </p:spTree>
    <p:extLst>
      <p:ext uri="{BB962C8B-B14F-4D97-AF65-F5344CB8AC3E}">
        <p14:creationId xmlns:p14="http://schemas.microsoft.com/office/powerpoint/2010/main" val="1232721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Word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88D16A-EC99-DA05-BF24-CA4A4FEBA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807" y="292813"/>
            <a:ext cx="5117902" cy="3764179"/>
          </a:xfrm>
          <a:prstGeom prst="roundRect">
            <a:avLst>
              <a:gd name="adj" fmla="val 5660"/>
            </a:avLst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F92670-4535-39C3-5DB0-D2C4056472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70620" y="2753328"/>
            <a:ext cx="6296025" cy="3886200"/>
          </a:xfrm>
          <a:prstGeom prst="roundRect">
            <a:avLst>
              <a:gd name="adj" fmla="val 5578"/>
            </a:avLst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E7B12E-F25B-163A-E886-90C869D8ED29}"/>
              </a:ext>
            </a:extLst>
          </p:cNvPr>
          <p:cNvSpPr txBox="1"/>
          <p:nvPr/>
        </p:nvSpPr>
        <p:spPr>
          <a:xfrm>
            <a:off x="1657842" y="4291447"/>
            <a:ext cx="3520966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2BDC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Goals</a:t>
            </a:r>
            <a:endParaRPr lang="en-US" dirty="0">
              <a:solidFill>
                <a:srgbClr val="72BDC0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Less </a:t>
            </a:r>
            <a:r>
              <a:rPr lang="en-US" b="1" dirty="0">
                <a:latin typeface="Roboto Light" panose="02000000000000000000" pitchFamily="2" charset="0"/>
                <a:ea typeface="Roboto Light" panose="02000000000000000000" pitchFamily="2" charset="0"/>
              </a:rPr>
              <a:t>intense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↓ stuff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More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color</a:t>
            </a:r>
            <a:endParaRPr lang="en-US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Emphasize DIFFERENCES</a:t>
            </a:r>
          </a:p>
        </p:txBody>
      </p:sp>
    </p:spTree>
    <p:extLst>
      <p:ext uri="{BB962C8B-B14F-4D97-AF65-F5344CB8AC3E}">
        <p14:creationId xmlns:p14="http://schemas.microsoft.com/office/powerpoint/2010/main" val="1697268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8651255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5EAA6F-1DD1-4436-91BB-726B2C9D93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plotting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426128-A816-4222-9CEA-A6B6EBBD54F6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E4F5C4-4066-4D4C-89DE-4354C69A1E37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7668407-137B-47E6-AE08-AD0B59FA2B07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6A98F56-17BF-44D2-B351-6F06BCFAE83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EBDDA07-8C24-439B-B339-84CF2B1E4B03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1A84636-1736-45BA-9098-641AD3582EE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058968-7419-4BA4-B968-ACD1F96B1BC1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F098B9B-D85A-404B-92A9-5DEF6B7B3D9A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977ECA5-4F26-4A04-BC8E-EBF1B5B3577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177C4FB-B0EF-4C41-87AD-4C5CC1A39E53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5F98165-283B-4BEB-9267-2A373D6D379F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6779BDE-6BD8-4212-98A6-9A6AA5F3857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9E39C4B-61BE-481E-80DD-59005932786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8DD9E3-CDA2-4E1A-90EE-6367C3BB4655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0034B15-7A2E-4F1C-A8E0-625C14F01498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78A4B-9940-41C4-A1D9-E4B302583B0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6882311-E360-4C65-BB8A-E7576B33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05C0FBA-4405-4BCA-B745-F4F677FCC40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D0A7E07-AFD4-43F3-BBDC-86AF6FA9D31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5986222-B566-43CE-86DC-7A45D70851C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C2EDA36-A69A-4D4B-927C-4F5C72881B1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C76B19-E60D-429C-B98B-8D39F666C7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E20DF81-D545-4DF8-8E0C-9FA4DD055D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420953-1831-403E-B4F9-68114AE94B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D017477-1C0C-4216-9A7A-C52F40AC5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777DCDF-3B2D-45F3-A627-FB29FA63D19C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D3EEB45-09BE-4CA5-9D01-66BA3796438D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6A01C65-3699-4405-83A3-78757DD0E358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CEA84B-5677-486B-AC75-7342FA50FEF3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1FB6966-9547-46B3-9B70-47126B04A301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7B61B1E-E929-461C-9D75-4C97E8E2CDDF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2F4A37D-834A-429D-AFAC-0CD0A8496013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0700DC3-1543-4F55-BA55-FA71DA52234B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8C7D38-E593-4101-A2C7-D34A6EC3EE62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248886A-D2D1-421A-A60A-A1DB323BB379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B0C0E55-53AD-42A7-8723-211CD532F3DE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028B560-B495-48E2-A6EC-79D3F25996A6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83D009-4CF3-4F25-8FC2-B829732659A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BF98112-0E94-48E7-9FA3-1EB7ABD255D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B3ED210-3138-4F09-8BB9-8AD50DD855FE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CB9DA90-15C6-418C-83F6-21C99942F4FF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37849E8-0A4C-4DF3-B165-9CA88BD15DA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A0AF09F-9145-4EB6-A656-A2340FF68E06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E47EBC2-A0EF-4D81-996D-415E9B03317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9FFBF0D-2BF5-4F21-A2E0-259718C6A36E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A0005B-50C3-40CB-BEFA-247DFB95D0A6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7783E74-4E03-44AE-8F50-C25568BFB4E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F118E63-B270-458B-9CE6-5117C0BC720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7C62120-5ABB-4B38-A91F-2B10A2411DF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B494D8E-EB73-4BFF-9BDE-6FDAA7E3E48A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4B4001F-63C4-4379-8BDB-0137C322303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F14DBEE-A8C0-4829-85AA-F44C868DC57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21ECAA4-8551-4813-9937-0BFCD3E76A9C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5D721AF-6361-4FC0-ADBB-FF48921B1E81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8A071A9-FAA9-415F-99A5-3AD7E312B649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2FB66EC-91DA-4AA6-A7FB-F3854E489842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2F5CC87-6BEC-457D-9732-285110DA399F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90F0509-1677-40D6-947F-A2E2361664D8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6A1C3CA-BEDE-4C65-8839-BC0AF71414E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A46A544-88A5-40A2-8933-3F003ECEBC25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CE3273A-5536-4AAF-AA34-56734BAAB9F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45E21CE-165B-4F2F-95A1-05D77378968E}"/>
                </a:ext>
              </a:extLst>
            </p:cNvPr>
            <p:cNvCxnSpPr>
              <a:cxnSpLocks/>
              <a:stCxn id="71" idx="7"/>
              <a:endCxn id="7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C7B547E-53D7-46F6-A6F8-387881865C43}"/>
                </a:ext>
              </a:extLst>
            </p:cNvPr>
            <p:cNvCxnSpPr>
              <a:stCxn id="72" idx="7"/>
              <a:endCxn id="7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EBCA710-B48C-4386-8C23-BEB735E8C9EA}"/>
                </a:ext>
              </a:extLst>
            </p:cNvPr>
            <p:cNvCxnSpPr>
              <a:cxnSpLocks/>
              <a:stCxn id="74" idx="1"/>
              <a:endCxn id="7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E66DD80-D7A1-479B-A2DD-81DA39162411}"/>
                </a:ext>
              </a:extLst>
            </p:cNvPr>
            <p:cNvCxnSpPr>
              <a:cxnSpLocks/>
              <a:endCxn id="7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C4802BB-7E9E-4E1D-A855-F358C6AA4079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576FE80F-8406-4D32-8769-6C38FA784E2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C4CE276-A3DE-4537-A566-A175CC58B129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90241B4-EA50-4518-99CE-7D595ABD18F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F4587B0-82B4-451F-AE6F-08ADE9335698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AF38B5A-CC77-4B18-88F8-1294E3F2448B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17BD41E-9335-41EA-8DFB-2307E4C52ED1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5D76BD9F-303B-434E-BACE-5752AEF229EA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64AA81E9-BF94-4580-BE91-E5AF3CED703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8757AD16-C8B9-469B-8EAF-DA8A8BF02CB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250B899-4E60-4FE1-8490-A8436D188B0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A8801863-E876-404B-B28F-69629F14526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87630E1-D2F1-4579-BEC7-E075A62A8D8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AEC0EBA-BB9E-40BB-A162-4FC2F2DA249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6DA659D-BAD5-496E-95D2-A62D2A397C3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08C271A4-8BC0-4942-BBC6-5367E7B0241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84AC146-DF67-4283-8E49-E4AA5786A02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89C1AC1-6118-459F-AC03-5CA1B9CEE43B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B90A125D-34E5-4923-AE12-37F9B7AC250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FC4ADAD4-287C-4E96-A076-DAD10A70E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50429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EBAF137D-C4AF-411F-8A3B-16496B210918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64D32E7-EA42-42E7-B222-6F0D1AFBDD1E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2AA5CFA6-BDBF-44C5-BF87-22E3694C3A83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033C69AF-8B64-4EBD-B5C5-3F6DF8471C5B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1D6521D-B00C-41F2-9E0F-8050EF5E920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54B299FA-13B6-489A-B920-8E8B02E73743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D1BE2E01-C8F4-4ED3-BF47-B4B25F389CA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01D62028-278F-44E9-B070-EDAEB84DA6E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AD0CC08-0408-42DA-81AB-1F181A90806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09519328-E416-416B-AD85-1584DD373F15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DBCDCBF1-A9AA-4ED4-9B83-2CE0B137616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287D8B45-E1A2-4840-8E9D-A931CA072F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D96EFD8-B36F-4DC4-AF58-B9935490538C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F41C431F-2BC0-4220-A93D-36602C32465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8990B07D-1AB6-4BB4-B283-36E5B5B41B03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CAA9BD0-888B-4FB1-916C-8539C47FC20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0C6C6E43-FAAD-4E4A-AD4C-D7E9489A244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2B12182-6B3B-4801-888B-2824089495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5A2EFDD6-8419-4C7E-819D-FF7F969BEFD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9519F2A2-90CC-45F5-BF18-CFBC2A774DA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E7D5B4E3-8670-4D65-9D34-F863D92C831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056E0461-DB98-46D8-9298-0E3F78E637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728B6DC-38BF-4D2B-9B2E-847EE057B1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C464396D-1AF6-42E5-B224-FC58B8B8E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22C550F7-DEB5-4EC4-A5C5-13FC9FD728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19980DED-D826-4607-BE10-C291E8CACD03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4A753C68-4DBE-459A-AC3B-476FDAFAB61B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F9F0D3E6-DAF4-4D9D-AECA-20525E42412B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B3DCD7D6-DE84-45BA-8782-64C90ED925B5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78312E38-BB72-405E-A738-BD42470DA59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7C85A42F-B958-4D2F-8A4B-9E99736772D7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F1CDAFD-D773-4F92-967E-9888BBCC7486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BE9B1BC4-419A-44A1-8DBF-123D36C8E73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39229DE9-33C1-463D-A600-CDB57F6512F3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B9AF331-FF5E-40E0-B592-0A4C1FBB043F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E966FB9A-9820-43C4-A584-3FB807353E18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ED922665-0E94-4D5A-A73B-213F275DD42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3" name="TextBox 342">
            <a:extLst>
              <a:ext uri="{FF2B5EF4-FFF2-40B4-BE49-F238E27FC236}">
                <a16:creationId xmlns:a16="http://schemas.microsoft.com/office/drawing/2014/main" id="{327256BB-6177-43DB-8AA9-613707D9F56C}"/>
              </a:ext>
            </a:extLst>
          </p:cNvPr>
          <p:cNvSpPr txBox="1"/>
          <p:nvPr/>
        </p:nvSpPr>
        <p:spPr>
          <a:xfrm>
            <a:off x="1327131" y="7007450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40B5A9-6683-5093-676B-71EFFD2BE31D}"/>
              </a:ext>
            </a:extLst>
          </p:cNvPr>
          <p:cNvSpPr txBox="1"/>
          <p:nvPr/>
        </p:nvSpPr>
        <p:spPr>
          <a:xfrm>
            <a:off x="1839630" y="1167468"/>
            <a:ext cx="146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Facets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762CED-2D23-65B4-DEBD-39131A8A0223}"/>
              </a:ext>
            </a:extLst>
          </p:cNvPr>
          <p:cNvSpPr txBox="1"/>
          <p:nvPr/>
        </p:nvSpPr>
        <p:spPr>
          <a:xfrm>
            <a:off x="8775827" y="1184810"/>
            <a:ext cx="1657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F55CAF-9DDD-8ADD-3BC8-373FC6E87EC6}"/>
              </a:ext>
            </a:extLst>
          </p:cNvPr>
          <p:cNvSpPr txBox="1"/>
          <p:nvPr/>
        </p:nvSpPr>
        <p:spPr>
          <a:xfrm>
            <a:off x="4797491" y="1184810"/>
            <a:ext cx="2769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Coordinates</a:t>
            </a:r>
          </a:p>
        </p:txBody>
      </p:sp>
    </p:spTree>
    <p:extLst>
      <p:ext uri="{BB962C8B-B14F-4D97-AF65-F5344CB8AC3E}">
        <p14:creationId xmlns:p14="http://schemas.microsoft.com/office/powerpoint/2010/main" val="171943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6962775"/>
            <a:ext cx="2471612" cy="184211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AED96CE-8ABA-4CAA-922C-DA4FCD2E83D8}"/>
              </a:ext>
            </a:extLst>
          </p:cNvPr>
          <p:cNvSpPr txBox="1"/>
          <p:nvPr/>
        </p:nvSpPr>
        <p:spPr>
          <a:xfrm>
            <a:off x="4797491" y="69660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223596-3F70-7B6C-F0D0-E58295099489}"/>
              </a:ext>
            </a:extLst>
          </p:cNvPr>
          <p:cNvSpPr txBox="1"/>
          <p:nvPr/>
        </p:nvSpPr>
        <p:spPr>
          <a:xfrm>
            <a:off x="1839630" y="1167468"/>
            <a:ext cx="146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Facets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ABA6EE-5389-1953-D564-52EBAB94683D}"/>
              </a:ext>
            </a:extLst>
          </p:cNvPr>
          <p:cNvSpPr txBox="1"/>
          <p:nvPr/>
        </p:nvSpPr>
        <p:spPr>
          <a:xfrm>
            <a:off x="8775827" y="1184810"/>
            <a:ext cx="1657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8937EB-C8BA-79E1-79B2-07B9793B2C3E}"/>
              </a:ext>
            </a:extLst>
          </p:cNvPr>
          <p:cNvSpPr txBox="1"/>
          <p:nvPr/>
        </p:nvSpPr>
        <p:spPr>
          <a:xfrm>
            <a:off x="4797491" y="1184810"/>
            <a:ext cx="2769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Coordinates</a:t>
            </a:r>
          </a:p>
        </p:txBody>
      </p:sp>
    </p:spTree>
    <p:extLst>
      <p:ext uri="{BB962C8B-B14F-4D97-AF65-F5344CB8AC3E}">
        <p14:creationId xmlns:p14="http://schemas.microsoft.com/office/powerpoint/2010/main" val="196873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Box 144">
            <a:extLst>
              <a:ext uri="{FF2B5EF4-FFF2-40B4-BE49-F238E27FC236}">
                <a16:creationId xmlns:a16="http://schemas.microsoft.com/office/drawing/2014/main" id="{2B58CBC5-0F09-472F-9246-B73C542BA27C}"/>
              </a:ext>
            </a:extLst>
          </p:cNvPr>
          <p:cNvSpPr txBox="1"/>
          <p:nvPr/>
        </p:nvSpPr>
        <p:spPr>
          <a:xfrm>
            <a:off x="1839630" y="1167468"/>
            <a:ext cx="146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Facets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9F6B79C-5494-4FDE-80BD-FD248537170D}"/>
              </a:ext>
            </a:extLst>
          </p:cNvPr>
          <p:cNvSpPr txBox="1"/>
          <p:nvPr/>
        </p:nvSpPr>
        <p:spPr>
          <a:xfrm>
            <a:off x="8775827" y="1184810"/>
            <a:ext cx="1657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Theme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id="{586387FC-7432-4923-B56C-305ED0CF94DA}"/>
              </a:ext>
            </a:extLst>
          </p:cNvPr>
          <p:cNvSpPr txBox="1"/>
          <p:nvPr/>
        </p:nvSpPr>
        <p:spPr>
          <a:xfrm>
            <a:off x="4797491" y="1184810"/>
            <a:ext cx="2769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Coordinates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6962775"/>
            <a:ext cx="247161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9BAEFC9-0E93-4959-A395-ECE9FD993522}"/>
              </a:ext>
            </a:extLst>
          </p:cNvPr>
          <p:cNvSpPr txBox="1"/>
          <p:nvPr/>
        </p:nvSpPr>
        <p:spPr>
          <a:xfrm>
            <a:off x="4797491" y="44895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87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ED05FF7-DFBE-4425-BCF1-9E651BFF0A05}"/>
              </a:ext>
            </a:extLst>
          </p:cNvPr>
          <p:cNvSpPr txBox="1"/>
          <p:nvPr/>
        </p:nvSpPr>
        <p:spPr>
          <a:xfrm>
            <a:off x="4797491" y="44895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4489503"/>
            <a:ext cx="247161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391A67-CC10-FA47-8B40-A8B181420F78}"/>
              </a:ext>
            </a:extLst>
          </p:cNvPr>
          <p:cNvSpPr txBox="1"/>
          <p:nvPr/>
        </p:nvSpPr>
        <p:spPr>
          <a:xfrm>
            <a:off x="1839630" y="1167468"/>
            <a:ext cx="14613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Facets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44CAA8-DBF2-38F7-B293-14EF36ECD824}"/>
              </a:ext>
            </a:extLst>
          </p:cNvPr>
          <p:cNvSpPr txBox="1"/>
          <p:nvPr/>
        </p:nvSpPr>
        <p:spPr>
          <a:xfrm>
            <a:off x="8775827" y="1184810"/>
            <a:ext cx="1657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F8E891-83AC-3429-2142-7D082FBE45F2}"/>
              </a:ext>
            </a:extLst>
          </p:cNvPr>
          <p:cNvSpPr txBox="1"/>
          <p:nvPr/>
        </p:nvSpPr>
        <p:spPr>
          <a:xfrm>
            <a:off x="4797491" y="1184810"/>
            <a:ext cx="2769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Coordinates</a:t>
            </a:r>
          </a:p>
        </p:txBody>
      </p:sp>
    </p:spTree>
    <p:extLst>
      <p:ext uri="{BB962C8B-B14F-4D97-AF65-F5344CB8AC3E}">
        <p14:creationId xmlns:p14="http://schemas.microsoft.com/office/powerpoint/2010/main" val="3787168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859E895-059C-45B9-9343-AAE978082801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3B048E-9208-4DB0-A414-C3D7DA0CB64F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DF6A57-5FC3-41F8-8CCF-F88D96345B59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C2B8AFB-6F11-4ECC-84AB-CF816DB35A8E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F560401-0693-4AA6-96D6-12B4C5F3F2C2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F0481E-FF33-4D22-9770-9D66CF0E04C2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272CB42-B074-4612-BEC0-577B2BEEF0AF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BF4D61B-61BE-4EDC-BDA4-A5BE3AAF9378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510D38A-C710-4275-B5FE-71350685E9C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FFE274-0843-438B-A2FB-F3DC1D173D6A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47F17E-1403-422D-A2F6-CA1B7F1547BD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2D69C33-D7BD-49AC-BEA8-9E58E9DD3F46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EB696D-14DF-4AF6-B1CD-1F0F03742ED4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1C3C373-7322-4414-834D-717BCFDE653F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9005346-BE68-4056-854C-1719689CF0D5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5ECB486-DB6A-4329-96BD-E7319C2392C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D265CEC-D2BD-49E6-BF2B-E76BE1DFDC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66F03AB-285A-48F4-A523-F42A02DE598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DAA8533-542A-42DB-AC13-B73B0C7FF2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76B95B1-AB8C-4AC7-90AD-F2107E55C6F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32CB45B-C698-4E2E-99ED-F6EC562308F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2D0348-142A-4665-9E2C-D9E12258A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E95F5FF-36A9-4B50-BEF3-D5AB2AAE30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689054C-8BE7-4CFF-8212-BD317745F3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6022F13-DD16-48D2-8904-BF0EDAB8CE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8A12A3B-4DB2-4550-8A76-E8A166FDFCA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7EC402-5B02-412A-B5E4-8FCAE1B8177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8F3C4E4-3127-4D63-B150-9C6BEE46DF30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530AEC-3CD5-4A84-9954-4AB7291F5E02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417741F-E69B-4268-BB52-5B1E4D02AE69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DE991F6-F553-4C34-9880-37F041D4D232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AD4C1BE-644D-401A-B213-B95B85E2294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D43D1E-C9DE-41D1-9445-251D08F8443A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5822368-6AC6-45E0-8B15-2684DE7726A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396203-7940-48F5-BC95-1736DF3E4938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E66960-5D2D-4EB4-8BAB-4F4A3EBA33BA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9D6F5A5-99C5-416B-94D2-777FAF19D21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17D9459-70E9-4E51-8D99-67DED8522E4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3BD06E0-DB1C-41D6-9357-DF9A07A568C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DE0B1E-6B32-4D56-BC1A-2F826B261BC0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B8D72B0-F87A-4039-939F-01B95B2632A2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8746AFC-DFC2-4AF9-B5A3-6E57FD6AC4F1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BAC467E-2E55-4154-AA2A-CC298CC272B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BF8039C-DF1B-46D3-9627-56336F3117E9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F1FA30E-4AFF-435A-AAEF-5504157D7F9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9989CDA-5437-4F3C-8654-70BDD16101B3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7AC6993-368D-40EF-A171-30CEB7BF2C3D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FF42F01-F565-4777-AB21-73FE71C8914F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9C57B6-8887-4DE5-A339-8C0A91A0EFD4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3EF7CBD-4A0B-4E19-81FC-3B218BA7D72F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CAFEB0-F4DD-4C34-B576-59180DCEBCD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B291B9-F6F3-4DEF-957A-71B9905D935D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BE478DA-570A-45A3-940E-332A2F610629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ED8B38B-E835-42DD-857A-D38AC7D2275B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A7D924B-6986-411C-A50D-710374431E0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9A8488C-AFBA-4371-BA31-B0145A295D3D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D6BB1EB-E8F9-4714-966A-2E5689943B6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68DC541-0929-4F1B-BD03-04D4A8CA27A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7720BF-CE82-4EDD-BC68-C76FA31E8B8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C6FBD7B-2224-437B-9620-6E09F84CC56A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7B6F549-739B-4B4A-B1B3-618093E12817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1371BE8-F29E-49E3-9F8D-F0583A95181E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107D8DA-9A1B-44AA-8C02-058D62BB5777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E7F7171-B3D7-480D-9FC8-E73D716A4BFA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8E2768E-3076-469E-93ED-9C0C2B772E6F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9DCE663-7E56-467E-914A-2C423B327B09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17BB548-78EC-4096-890B-A7EF4F045504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195C23-DDDA-4B9E-A91F-6A667C5581A2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DB18DE7-03E7-4C84-A5E5-7D16C0E9B301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0437FF-2530-4A0A-A170-4E6C6EF9A63A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E636AD5-C61F-41C8-AE45-127296A4A6F6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AE400F2-CA29-48AE-9D00-2F95A9A5AC7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1716499-819D-4A8D-9508-4D647F7899B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82946AB-D79A-4F7E-9ADB-37D88E9B630D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0761D21-7D4D-4364-A500-32013EDBD02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149AA29-283F-40B9-A5D7-426611F933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1CABB4F-AFFD-4D70-AC64-952FB97480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3A2241E-362D-401F-A26F-5E597D874A6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200D6E3-9B87-4B79-B751-56CD322849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9EFA241-95B2-4E3A-9DD4-A024D6F4291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034A0FE-3947-41EA-BF11-13F1FED4C4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E94E778-3531-424B-9A5E-86A84DE40C3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8709FE2-B77B-4B82-B259-959B6CA219ED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F8B4C79-9725-4703-9320-DE3982E000FE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F6A87E9D-9348-4BE8-A2BB-61F1561A0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Title 1">
            <a:extLst>
              <a:ext uri="{FF2B5EF4-FFF2-40B4-BE49-F238E27FC236}">
                <a16:creationId xmlns:a16="http://schemas.microsoft.com/office/drawing/2014/main" id="{A2580E55-9D74-4251-BC9C-DAD11466B4F3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3657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90" name="Title 1">
            <a:extLst>
              <a:ext uri="{FF2B5EF4-FFF2-40B4-BE49-F238E27FC236}">
                <a16:creationId xmlns:a16="http://schemas.microsoft.com/office/drawing/2014/main" id="{120E8F11-2CA9-4D0B-A876-22C8C9003863}"/>
              </a:ext>
            </a:extLst>
          </p:cNvPr>
          <p:cNvSpPr txBox="1">
            <a:spLocks/>
          </p:cNvSpPr>
          <p:nvPr/>
        </p:nvSpPr>
        <p:spPr>
          <a:xfrm>
            <a:off x="6933659" y="380244"/>
            <a:ext cx="3657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49FC8D0-A160-47B9-A338-3472420510CF}"/>
              </a:ext>
            </a:extLst>
          </p:cNvPr>
          <p:cNvSpPr/>
          <p:nvPr/>
        </p:nvSpPr>
        <p:spPr>
          <a:xfrm>
            <a:off x="1751548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E5B8D02-6575-46B9-8E9C-7D2E34AE86B4}"/>
              </a:ext>
            </a:extLst>
          </p:cNvPr>
          <p:cNvSpPr/>
          <p:nvPr/>
        </p:nvSpPr>
        <p:spPr>
          <a:xfrm>
            <a:off x="2851171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76E0316-A12D-4DD7-A47F-D429AFB55C95}"/>
              </a:ext>
            </a:extLst>
          </p:cNvPr>
          <p:cNvSpPr/>
          <p:nvPr/>
        </p:nvSpPr>
        <p:spPr>
          <a:xfrm>
            <a:off x="3921705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4845CF92-574B-4FDA-A9A3-56E20BEB3C5F}"/>
              </a:ext>
            </a:extLst>
          </p:cNvPr>
          <p:cNvSpPr/>
          <p:nvPr/>
        </p:nvSpPr>
        <p:spPr>
          <a:xfrm>
            <a:off x="1535931" y="2314575"/>
            <a:ext cx="3521819" cy="1114425"/>
          </a:xfrm>
          <a:prstGeom prst="rect">
            <a:avLst/>
          </a:prstGeom>
          <a:solidFill>
            <a:srgbClr val="7DA6B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1EF53F7-7A7C-4F09-BE35-63CCE7FBA5A5}"/>
              </a:ext>
            </a:extLst>
          </p:cNvPr>
          <p:cNvSpPr/>
          <p:nvPr/>
        </p:nvSpPr>
        <p:spPr>
          <a:xfrm>
            <a:off x="1535931" y="3657012"/>
            <a:ext cx="3521820" cy="1114425"/>
          </a:xfrm>
          <a:prstGeom prst="rect">
            <a:avLst/>
          </a:prstGeom>
          <a:solidFill>
            <a:srgbClr val="7DA6B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ED538E8F-6B78-49EE-B6F7-405C973DDC25}"/>
              </a:ext>
            </a:extLst>
          </p:cNvPr>
          <p:cNvSpPr/>
          <p:nvPr/>
        </p:nvSpPr>
        <p:spPr>
          <a:xfrm>
            <a:off x="6940199" y="2313987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8646C01-6B35-443B-8005-0183123A2A4B}"/>
              </a:ext>
            </a:extLst>
          </p:cNvPr>
          <p:cNvSpPr/>
          <p:nvPr/>
        </p:nvSpPr>
        <p:spPr>
          <a:xfrm>
            <a:off x="8244193" y="2314575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6770BAC-1A3E-4B4E-92B7-022BBA48D595}"/>
              </a:ext>
            </a:extLst>
          </p:cNvPr>
          <p:cNvSpPr/>
          <p:nvPr/>
        </p:nvSpPr>
        <p:spPr>
          <a:xfrm>
            <a:off x="9548184" y="2314574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602D430-BA4F-4E88-BE10-6CAA3BA30E8D}"/>
              </a:ext>
            </a:extLst>
          </p:cNvPr>
          <p:cNvSpPr/>
          <p:nvPr/>
        </p:nvSpPr>
        <p:spPr>
          <a:xfrm>
            <a:off x="6940198" y="3746848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672D4D8-8494-487B-9091-13FFBB0606B6}"/>
              </a:ext>
            </a:extLst>
          </p:cNvPr>
          <p:cNvSpPr/>
          <p:nvPr/>
        </p:nvSpPr>
        <p:spPr>
          <a:xfrm>
            <a:off x="8244191" y="3741251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FC7DAC8-E998-40E0-8A68-2DBDBA51F1A6}"/>
              </a:ext>
            </a:extLst>
          </p:cNvPr>
          <p:cNvSpPr/>
          <p:nvPr/>
        </p:nvSpPr>
        <p:spPr>
          <a:xfrm>
            <a:off x="9548184" y="3741251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1E226C9-E8E7-42D5-BC12-F9622A2D6164}"/>
              </a:ext>
            </a:extLst>
          </p:cNvPr>
          <p:cNvSpPr txBox="1"/>
          <p:nvPr/>
        </p:nvSpPr>
        <p:spPr>
          <a:xfrm>
            <a:off x="2006974" y="1554848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670ED4D-F90F-48C3-8ACA-70F342844D7F}"/>
              </a:ext>
            </a:extLst>
          </p:cNvPr>
          <p:cNvSpPr txBox="1"/>
          <p:nvPr/>
        </p:nvSpPr>
        <p:spPr>
          <a:xfrm>
            <a:off x="3106873" y="1554847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8206374-1FA5-48D2-90FB-79B1D62371AC}"/>
              </a:ext>
            </a:extLst>
          </p:cNvPr>
          <p:cNvSpPr txBox="1"/>
          <p:nvPr/>
        </p:nvSpPr>
        <p:spPr>
          <a:xfrm>
            <a:off x="4177131" y="1554846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8993C65-E3D0-482F-A662-D00737289AF4}"/>
              </a:ext>
            </a:extLst>
          </p:cNvPr>
          <p:cNvSpPr txBox="1"/>
          <p:nvPr/>
        </p:nvSpPr>
        <p:spPr>
          <a:xfrm>
            <a:off x="1045155" y="2579399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EF096A6-D16C-46FA-9B02-5E1FDE6A7430}"/>
              </a:ext>
            </a:extLst>
          </p:cNvPr>
          <p:cNvSpPr txBox="1"/>
          <p:nvPr/>
        </p:nvSpPr>
        <p:spPr>
          <a:xfrm>
            <a:off x="1045155" y="3921836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35F16131-3722-4288-A228-871C6F30B791}"/>
              </a:ext>
            </a:extLst>
          </p:cNvPr>
          <p:cNvSpPr txBox="1"/>
          <p:nvPr/>
        </p:nvSpPr>
        <p:spPr>
          <a:xfrm>
            <a:off x="1855210" y="2577444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FCE46EF-30AB-4B1B-84A9-315B43664FDC}"/>
              </a:ext>
            </a:extLst>
          </p:cNvPr>
          <p:cNvSpPr txBox="1"/>
          <p:nvPr/>
        </p:nvSpPr>
        <p:spPr>
          <a:xfrm>
            <a:off x="2954833" y="2577443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96983DE-07B9-404B-8FF6-B113BB378739}"/>
              </a:ext>
            </a:extLst>
          </p:cNvPr>
          <p:cNvSpPr txBox="1"/>
          <p:nvPr/>
        </p:nvSpPr>
        <p:spPr>
          <a:xfrm>
            <a:off x="4029706" y="2577442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98EFACF-B553-4E6A-9624-94B49F7FB246}"/>
              </a:ext>
            </a:extLst>
          </p:cNvPr>
          <p:cNvSpPr txBox="1"/>
          <p:nvPr/>
        </p:nvSpPr>
        <p:spPr>
          <a:xfrm>
            <a:off x="1857484" y="3921836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810A7E0-6F77-45F2-BC7E-6610A154F29A}"/>
              </a:ext>
            </a:extLst>
          </p:cNvPr>
          <p:cNvSpPr txBox="1"/>
          <p:nvPr/>
        </p:nvSpPr>
        <p:spPr>
          <a:xfrm>
            <a:off x="2954833" y="392183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B2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523CC10-0EED-4166-9D6B-6BDFBEEEE1B3}"/>
              </a:ext>
            </a:extLst>
          </p:cNvPr>
          <p:cNvSpPr txBox="1"/>
          <p:nvPr/>
        </p:nvSpPr>
        <p:spPr>
          <a:xfrm>
            <a:off x="4029706" y="3921834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512C995-A080-4BC6-B43B-5216C914AA10}"/>
              </a:ext>
            </a:extLst>
          </p:cNvPr>
          <p:cNvSpPr txBox="1"/>
          <p:nvPr/>
        </p:nvSpPr>
        <p:spPr>
          <a:xfrm>
            <a:off x="7122717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F4E5C04-3A2E-4F0B-AA12-E2A8B6443958}"/>
              </a:ext>
            </a:extLst>
          </p:cNvPr>
          <p:cNvSpPr txBox="1"/>
          <p:nvPr/>
        </p:nvSpPr>
        <p:spPr>
          <a:xfrm>
            <a:off x="8432695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EBE7B5D-0C74-4A2E-85B4-507882B8EB79}"/>
              </a:ext>
            </a:extLst>
          </p:cNvPr>
          <p:cNvSpPr txBox="1"/>
          <p:nvPr/>
        </p:nvSpPr>
        <p:spPr>
          <a:xfrm>
            <a:off x="9742673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510069A-89FD-4C1F-85F5-569DCB735DBE}"/>
              </a:ext>
            </a:extLst>
          </p:cNvPr>
          <p:cNvSpPr txBox="1"/>
          <p:nvPr/>
        </p:nvSpPr>
        <p:spPr>
          <a:xfrm>
            <a:off x="7122717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6632712-3681-42BC-BDEF-7822E758A35F}"/>
              </a:ext>
            </a:extLst>
          </p:cNvPr>
          <p:cNvSpPr txBox="1"/>
          <p:nvPr/>
        </p:nvSpPr>
        <p:spPr>
          <a:xfrm>
            <a:off x="8426710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5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A211742-9A63-4428-B896-E1415F552789}"/>
              </a:ext>
            </a:extLst>
          </p:cNvPr>
          <p:cNvSpPr txBox="1"/>
          <p:nvPr/>
        </p:nvSpPr>
        <p:spPr>
          <a:xfrm>
            <a:off x="9730703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6</a:t>
            </a:r>
          </a:p>
        </p:txBody>
      </p:sp>
      <p:sp>
        <p:nvSpPr>
          <p:cNvPr id="121" name="Title 120">
            <a:extLst>
              <a:ext uri="{FF2B5EF4-FFF2-40B4-BE49-F238E27FC236}">
                <a16:creationId xmlns:a16="http://schemas.microsoft.com/office/drawing/2014/main" id="{EBF18BDE-FB3E-4120-A71C-C8F6E13A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Facets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D344BDC-4CB9-4BCC-BC92-082E6C9B0375}"/>
              </a:ext>
            </a:extLst>
          </p:cNvPr>
          <p:cNvSpPr txBox="1"/>
          <p:nvPr/>
        </p:nvSpPr>
        <p:spPr>
          <a:xfrm>
            <a:off x="1536331" y="5126097"/>
            <a:ext cx="3083474" cy="721206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B1A00DBE-DEE9-4DE2-A51F-B84D7FDF981A}"/>
              </a:ext>
            </a:extLst>
          </p:cNvPr>
          <p:cNvSpPr txBox="1"/>
          <p:nvPr/>
        </p:nvSpPr>
        <p:spPr>
          <a:xfrm>
            <a:off x="6933659" y="5126097"/>
            <a:ext cx="3083474" cy="721206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406357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flip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0B4B9BC-86AD-421C-909B-975B10F7A3C3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A4AD255E-C389-4412-8AB1-E833BC1EC0B7}"/>
              </a:ext>
            </a:extLst>
          </p:cNvPr>
          <p:cNvSpPr/>
          <p:nvPr/>
        </p:nvSpPr>
        <p:spPr>
          <a:xfrm>
            <a:off x="6727551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C81C480-B320-4B41-9091-215DBB3BF5BA}"/>
              </a:ext>
            </a:extLst>
          </p:cNvPr>
          <p:cNvSpPr/>
          <p:nvPr/>
        </p:nvSpPr>
        <p:spPr>
          <a:xfrm>
            <a:off x="1952625" y="2545760"/>
            <a:ext cx="295275" cy="1819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A5321FD-037B-486F-B355-2CEAB09A2465}"/>
              </a:ext>
            </a:extLst>
          </p:cNvPr>
          <p:cNvSpPr/>
          <p:nvPr/>
        </p:nvSpPr>
        <p:spPr>
          <a:xfrm>
            <a:off x="2749700" y="2879135"/>
            <a:ext cx="295275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2122C93-D65A-4B17-AC30-AF645F824AAC}"/>
              </a:ext>
            </a:extLst>
          </p:cNvPr>
          <p:cNvSpPr/>
          <p:nvPr/>
        </p:nvSpPr>
        <p:spPr>
          <a:xfrm>
            <a:off x="3551599" y="3117260"/>
            <a:ext cx="295275" cy="1247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F8EF85E-365A-4F09-AEB4-315B885C8168}"/>
              </a:ext>
            </a:extLst>
          </p:cNvPr>
          <p:cNvSpPr/>
          <p:nvPr/>
        </p:nvSpPr>
        <p:spPr>
          <a:xfrm>
            <a:off x="4353498" y="3422060"/>
            <a:ext cx="295275" cy="9429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B02E19-D8B1-48EE-A24A-2FDF7B1B2BC6}"/>
              </a:ext>
            </a:extLst>
          </p:cNvPr>
          <p:cNvSpPr txBox="1"/>
          <p:nvPr/>
        </p:nvSpPr>
        <p:spPr>
          <a:xfrm>
            <a:off x="2674073" y="4365034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E69A2C1-B5B6-417F-BDB6-D272652B6BAF}"/>
              </a:ext>
            </a:extLst>
          </p:cNvPr>
          <p:cNvSpPr txBox="1"/>
          <p:nvPr/>
        </p:nvSpPr>
        <p:spPr>
          <a:xfrm>
            <a:off x="1025736" y="3252752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0B5636E-07FA-4D44-9AA0-F90F324109B4}"/>
              </a:ext>
            </a:extLst>
          </p:cNvPr>
          <p:cNvSpPr/>
          <p:nvPr/>
        </p:nvSpPr>
        <p:spPr>
          <a:xfrm rot="5400000">
            <a:off x="8315317" y="1710144"/>
            <a:ext cx="295275" cy="1819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8F6FA0E-08A1-4270-876A-1D85403A66C6}"/>
              </a:ext>
            </a:extLst>
          </p:cNvPr>
          <p:cNvSpPr/>
          <p:nvPr/>
        </p:nvSpPr>
        <p:spPr>
          <a:xfrm rot="5400000">
            <a:off x="8148629" y="2366508"/>
            <a:ext cx="295275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22EAB0D-41B5-41CC-A679-96A46EF98B76}"/>
              </a:ext>
            </a:extLst>
          </p:cNvPr>
          <p:cNvSpPr/>
          <p:nvPr/>
        </p:nvSpPr>
        <p:spPr>
          <a:xfrm rot="5400000">
            <a:off x="8029566" y="2975247"/>
            <a:ext cx="295275" cy="1247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D35995-2668-47CD-AA87-D3EB24AE0D84}"/>
              </a:ext>
            </a:extLst>
          </p:cNvPr>
          <p:cNvSpPr/>
          <p:nvPr/>
        </p:nvSpPr>
        <p:spPr>
          <a:xfrm rot="5400000">
            <a:off x="7877165" y="3617324"/>
            <a:ext cx="295275" cy="9429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16E7C377-AA92-4EB3-9272-ADE548AB3F4C}"/>
              </a:ext>
            </a:extLst>
          </p:cNvPr>
          <p:cNvSpPr txBox="1"/>
          <p:nvPr/>
        </p:nvSpPr>
        <p:spPr>
          <a:xfrm rot="16200000">
            <a:off x="6763812" y="3252751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4DA2EFE-52D6-4213-A971-872923DBF023}"/>
              </a:ext>
            </a:extLst>
          </p:cNvPr>
          <p:cNvSpPr txBox="1"/>
          <p:nvPr/>
        </p:nvSpPr>
        <p:spPr>
          <a:xfrm>
            <a:off x="8320025" y="4365034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E747346-24AE-4106-99F3-AE75C457E7D1}"/>
              </a:ext>
            </a:extLst>
          </p:cNvPr>
          <p:cNvSpPr txBox="1"/>
          <p:nvPr/>
        </p:nvSpPr>
        <p:spPr>
          <a:xfrm>
            <a:off x="5051242" y="4928032"/>
            <a:ext cx="20895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0AB21EFF-FDC7-4D54-A502-12F516BEF52F}"/>
              </a:ext>
            </a:extLst>
          </p:cNvPr>
          <p:cNvSpPr/>
          <p:nvPr/>
        </p:nvSpPr>
        <p:spPr>
          <a:xfrm>
            <a:off x="3615124" y="3848101"/>
            <a:ext cx="3604826" cy="886266"/>
          </a:xfrm>
          <a:custGeom>
            <a:avLst/>
            <a:gdLst>
              <a:gd name="connsiteX0" fmla="*/ 0 w 3705225"/>
              <a:gd name="connsiteY0" fmla="*/ 857250 h 1017793"/>
              <a:gd name="connsiteX1" fmla="*/ 2533650 w 3705225"/>
              <a:gd name="connsiteY1" fmla="*/ 952500 h 1017793"/>
              <a:gd name="connsiteX2" fmla="*/ 3705225 w 3705225"/>
              <a:gd name="connsiteY2" fmla="*/ 0 h 1017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05225" h="1017793">
                <a:moveTo>
                  <a:pt x="0" y="857250"/>
                </a:moveTo>
                <a:cubicBezTo>
                  <a:pt x="958056" y="976312"/>
                  <a:pt x="1916112" y="1095375"/>
                  <a:pt x="2533650" y="952500"/>
                </a:cubicBezTo>
                <a:cubicBezTo>
                  <a:pt x="3151188" y="809625"/>
                  <a:pt x="3428206" y="404812"/>
                  <a:pt x="3705225" y="0"/>
                </a:cubicBezTo>
              </a:path>
            </a:pathLst>
          </a:custGeom>
          <a:noFill/>
          <a:ln w="31750"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7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490992"/>
            <a:ext cx="7157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8ED8083-305E-6CCE-22B9-F3E152B77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" t="17318" r="1297" b="16321"/>
          <a:stretch/>
        </p:blipFill>
        <p:spPr>
          <a:xfrm>
            <a:off x="2517227" y="2441841"/>
            <a:ext cx="7157545" cy="4126788"/>
          </a:xfrm>
          <a:prstGeom prst="roundRect">
            <a:avLst>
              <a:gd name="adj" fmla="val 3947"/>
            </a:avLst>
          </a:prstGeom>
        </p:spPr>
      </p:pic>
    </p:spTree>
    <p:extLst>
      <p:ext uri="{BB962C8B-B14F-4D97-AF65-F5344CB8AC3E}">
        <p14:creationId xmlns:p14="http://schemas.microsoft.com/office/powerpoint/2010/main" val="33962940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zoom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FB597F4-DC10-4C0B-8309-96638E75FE65}"/>
              </a:ext>
            </a:extLst>
          </p:cNvPr>
          <p:cNvSpPr/>
          <p:nvPr/>
        </p:nvSpPr>
        <p:spPr>
          <a:xfrm>
            <a:off x="904816" y="2109868"/>
            <a:ext cx="4375574" cy="2766932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62B31CD-8064-4BFA-8964-8FCDEF561B7E}"/>
              </a:ext>
            </a:extLst>
          </p:cNvPr>
          <p:cNvSpPr/>
          <p:nvPr/>
        </p:nvSpPr>
        <p:spPr>
          <a:xfrm>
            <a:off x="1674076" y="24757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F7B37BB-F906-44A0-A368-B7B99587152A}"/>
              </a:ext>
            </a:extLst>
          </p:cNvPr>
          <p:cNvSpPr/>
          <p:nvPr/>
        </p:nvSpPr>
        <p:spPr>
          <a:xfrm>
            <a:off x="1826476" y="26281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48B25BD-D376-42E9-A2D6-141877C0B5EB}"/>
              </a:ext>
            </a:extLst>
          </p:cNvPr>
          <p:cNvSpPr/>
          <p:nvPr/>
        </p:nvSpPr>
        <p:spPr>
          <a:xfrm>
            <a:off x="2131276" y="266512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03800BB-7944-4022-8FBE-4A4D9D475085}"/>
              </a:ext>
            </a:extLst>
          </p:cNvPr>
          <p:cNvSpPr/>
          <p:nvPr/>
        </p:nvSpPr>
        <p:spPr>
          <a:xfrm>
            <a:off x="2131276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44DA321A-47C3-4281-B745-F44E528B1497}"/>
              </a:ext>
            </a:extLst>
          </p:cNvPr>
          <p:cNvSpPr/>
          <p:nvPr/>
        </p:nvSpPr>
        <p:spPr>
          <a:xfrm>
            <a:off x="2721826" y="326635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09062D1-8499-4437-A1DE-408638F8D91F}"/>
              </a:ext>
            </a:extLst>
          </p:cNvPr>
          <p:cNvSpPr/>
          <p:nvPr/>
        </p:nvSpPr>
        <p:spPr>
          <a:xfrm>
            <a:off x="2458936" y="29215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685B561-7F20-493D-AD70-D5C5F8C08796}"/>
              </a:ext>
            </a:extLst>
          </p:cNvPr>
          <p:cNvSpPr/>
          <p:nvPr/>
        </p:nvSpPr>
        <p:spPr>
          <a:xfrm>
            <a:off x="1872196" y="30853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0345156-11C7-48C0-B163-F89720618105}"/>
              </a:ext>
            </a:extLst>
          </p:cNvPr>
          <p:cNvSpPr/>
          <p:nvPr/>
        </p:nvSpPr>
        <p:spPr>
          <a:xfrm>
            <a:off x="2312251" y="325914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CCC3DFC-9D40-42AC-BD8D-F57EDD398C3F}"/>
              </a:ext>
            </a:extLst>
          </p:cNvPr>
          <p:cNvSpPr/>
          <p:nvPr/>
        </p:nvSpPr>
        <p:spPr>
          <a:xfrm>
            <a:off x="2458936" y="34301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DDD7F21-B0C9-48F8-9F17-A820B8D0C4E8}"/>
              </a:ext>
            </a:extLst>
          </p:cNvPr>
          <p:cNvSpPr/>
          <p:nvPr/>
        </p:nvSpPr>
        <p:spPr>
          <a:xfrm>
            <a:off x="2266531" y="375757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C587A52-C740-4A85-B386-2AA1A4DEE589}"/>
              </a:ext>
            </a:extLst>
          </p:cNvPr>
          <p:cNvSpPr/>
          <p:nvPr/>
        </p:nvSpPr>
        <p:spPr>
          <a:xfrm>
            <a:off x="2893276" y="3694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8A29E6B-F73D-4827-81CB-E79531CBAFFE}"/>
              </a:ext>
            </a:extLst>
          </p:cNvPr>
          <p:cNvSpPr/>
          <p:nvPr/>
        </p:nvSpPr>
        <p:spPr>
          <a:xfrm>
            <a:off x="2935186" y="336388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CC2577D-D2D0-468D-9BA9-339C1F7B4AAD}"/>
              </a:ext>
            </a:extLst>
          </p:cNvPr>
          <p:cNvSpPr/>
          <p:nvPr/>
        </p:nvSpPr>
        <p:spPr>
          <a:xfrm>
            <a:off x="3411436" y="336876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6CD133B-BD5C-4DA6-8C2B-5AEAEAC1B576}"/>
              </a:ext>
            </a:extLst>
          </p:cNvPr>
          <p:cNvSpPr/>
          <p:nvPr/>
        </p:nvSpPr>
        <p:spPr>
          <a:xfrm>
            <a:off x="3230523" y="35804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6C40857-C9AF-4B48-9FF5-94DFB03E2A79}"/>
              </a:ext>
            </a:extLst>
          </p:cNvPr>
          <p:cNvSpPr/>
          <p:nvPr/>
        </p:nvSpPr>
        <p:spPr>
          <a:xfrm>
            <a:off x="3675702" y="361088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E8035B-28AE-4F10-A24B-D50BAE1A6959}"/>
              </a:ext>
            </a:extLst>
          </p:cNvPr>
          <p:cNvSpPr/>
          <p:nvPr/>
        </p:nvSpPr>
        <p:spPr>
          <a:xfrm>
            <a:off x="3535323" y="38852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93FDF50-6C1B-4085-B6FB-0D1295867F44}"/>
              </a:ext>
            </a:extLst>
          </p:cNvPr>
          <p:cNvSpPr/>
          <p:nvPr/>
        </p:nvSpPr>
        <p:spPr>
          <a:xfrm>
            <a:off x="3944898" y="352162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D874D19-5498-4FAB-A338-6DB2BAD1AD07}"/>
              </a:ext>
            </a:extLst>
          </p:cNvPr>
          <p:cNvSpPr/>
          <p:nvPr/>
        </p:nvSpPr>
        <p:spPr>
          <a:xfrm>
            <a:off x="3744282" y="317682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5A071AED-498A-47EA-BD57-60DA22541FFA}"/>
              </a:ext>
            </a:extLst>
          </p:cNvPr>
          <p:cNvSpPr/>
          <p:nvPr/>
        </p:nvSpPr>
        <p:spPr>
          <a:xfrm>
            <a:off x="4374308" y="377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80932EC-BA35-4E7B-8966-4C6CC7002271}"/>
              </a:ext>
            </a:extLst>
          </p:cNvPr>
          <p:cNvSpPr/>
          <p:nvPr/>
        </p:nvSpPr>
        <p:spPr>
          <a:xfrm>
            <a:off x="4736196" y="331816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F567FBA-DFC0-4602-9C79-25140724DC12}"/>
              </a:ext>
            </a:extLst>
          </p:cNvPr>
          <p:cNvSpPr/>
          <p:nvPr/>
        </p:nvSpPr>
        <p:spPr>
          <a:xfrm>
            <a:off x="4328588" y="327732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E046496-DC10-4146-A5B2-88B8BEF4E960}"/>
              </a:ext>
            </a:extLst>
          </p:cNvPr>
          <p:cNvSpPr/>
          <p:nvPr/>
        </p:nvSpPr>
        <p:spPr>
          <a:xfrm>
            <a:off x="1908391" y="23251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A45AF9C4-A7B7-46E6-BAC3-C60C783C3578}"/>
              </a:ext>
            </a:extLst>
          </p:cNvPr>
          <p:cNvSpPr/>
          <p:nvPr/>
        </p:nvSpPr>
        <p:spPr>
          <a:xfrm>
            <a:off x="4736196" y="361233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4270239-F6D0-4EDC-A9F5-F18428DE3708}"/>
              </a:ext>
            </a:extLst>
          </p:cNvPr>
          <p:cNvSpPr/>
          <p:nvPr/>
        </p:nvSpPr>
        <p:spPr>
          <a:xfrm>
            <a:off x="1940217" y="33920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DDAEE1B-84C0-4FBD-B58F-24679A8B0E22}"/>
              </a:ext>
            </a:extLst>
          </p:cNvPr>
          <p:cNvSpPr/>
          <p:nvPr/>
        </p:nvSpPr>
        <p:spPr>
          <a:xfrm>
            <a:off x="3024783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CB61B7B0-661C-4373-8CBD-C2CE13F583D9}"/>
              </a:ext>
            </a:extLst>
          </p:cNvPr>
          <p:cNvSpPr/>
          <p:nvPr/>
        </p:nvSpPr>
        <p:spPr>
          <a:xfrm>
            <a:off x="4039121" y="382265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3B829F4-3559-4B80-AA23-F47041DC7B97}"/>
              </a:ext>
            </a:extLst>
          </p:cNvPr>
          <p:cNvCxnSpPr/>
          <p:nvPr/>
        </p:nvCxnSpPr>
        <p:spPr>
          <a:xfrm>
            <a:off x="1369276" y="2151931"/>
            <a:ext cx="0" cy="224790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EE06CC8-5AE7-4583-944C-160654261569}"/>
              </a:ext>
            </a:extLst>
          </p:cNvPr>
          <p:cNvCxnSpPr/>
          <p:nvPr/>
        </p:nvCxnSpPr>
        <p:spPr>
          <a:xfrm>
            <a:off x="1369276" y="4399831"/>
            <a:ext cx="3728994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E972CE5-F2C7-40F4-A4F5-5DC8C1D648A9}"/>
              </a:ext>
            </a:extLst>
          </p:cNvPr>
          <p:cNvCxnSpPr>
            <a:cxnSpLocks/>
          </p:cNvCxnSpPr>
          <p:nvPr/>
        </p:nvCxnSpPr>
        <p:spPr>
          <a:xfrm>
            <a:off x="1264501" y="24165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12FCC8F-9759-48F5-BBF7-5F52BF443687}"/>
              </a:ext>
            </a:extLst>
          </p:cNvPr>
          <p:cNvCxnSpPr>
            <a:cxnSpLocks/>
          </p:cNvCxnSpPr>
          <p:nvPr/>
        </p:nvCxnSpPr>
        <p:spPr>
          <a:xfrm>
            <a:off x="1264501" y="26928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FF0E80A-BC62-417C-81F9-B5BEDEFAA2BE}"/>
              </a:ext>
            </a:extLst>
          </p:cNvPr>
          <p:cNvCxnSpPr>
            <a:cxnSpLocks/>
          </p:cNvCxnSpPr>
          <p:nvPr/>
        </p:nvCxnSpPr>
        <p:spPr>
          <a:xfrm>
            <a:off x="1264501" y="29690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9F2CC243-A57A-489C-862D-823AD94EAC67}"/>
              </a:ext>
            </a:extLst>
          </p:cNvPr>
          <p:cNvCxnSpPr>
            <a:cxnSpLocks/>
          </p:cNvCxnSpPr>
          <p:nvPr/>
        </p:nvCxnSpPr>
        <p:spPr>
          <a:xfrm>
            <a:off x="1264501" y="324526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23236AB-0C99-4D94-923B-120136B48080}"/>
              </a:ext>
            </a:extLst>
          </p:cNvPr>
          <p:cNvCxnSpPr>
            <a:cxnSpLocks/>
          </p:cNvCxnSpPr>
          <p:nvPr/>
        </p:nvCxnSpPr>
        <p:spPr>
          <a:xfrm>
            <a:off x="1264501" y="35214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501FB029-274F-4431-BBD0-0A3B27E32FB1}"/>
              </a:ext>
            </a:extLst>
          </p:cNvPr>
          <p:cNvCxnSpPr>
            <a:cxnSpLocks/>
          </p:cNvCxnSpPr>
          <p:nvPr/>
        </p:nvCxnSpPr>
        <p:spPr>
          <a:xfrm>
            <a:off x="1264501" y="37977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C5AA43CC-EE07-4A9F-B3B9-E24D50DC76AB}"/>
              </a:ext>
            </a:extLst>
          </p:cNvPr>
          <p:cNvCxnSpPr>
            <a:cxnSpLocks/>
          </p:cNvCxnSpPr>
          <p:nvPr/>
        </p:nvCxnSpPr>
        <p:spPr>
          <a:xfrm>
            <a:off x="1264501" y="40739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E99FBD94-7308-45E5-8F05-0EAB9FAAF3ED}"/>
              </a:ext>
            </a:extLst>
          </p:cNvPr>
          <p:cNvSpPr txBox="1"/>
          <p:nvPr/>
        </p:nvSpPr>
        <p:spPr>
          <a:xfrm>
            <a:off x="897734" y="3637545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E662E30-BA3D-4ED3-B029-FAF1F5F8C25F}"/>
              </a:ext>
            </a:extLst>
          </p:cNvPr>
          <p:cNvSpPr txBox="1"/>
          <p:nvPr/>
        </p:nvSpPr>
        <p:spPr>
          <a:xfrm>
            <a:off x="897734" y="335408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13B7F34-01CB-475A-92B8-C106A6D99179}"/>
              </a:ext>
            </a:extLst>
          </p:cNvPr>
          <p:cNvSpPr txBox="1"/>
          <p:nvPr/>
        </p:nvSpPr>
        <p:spPr>
          <a:xfrm>
            <a:off x="897734" y="3070623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CCFEF94-B3CD-465B-8685-6B6A87404152}"/>
              </a:ext>
            </a:extLst>
          </p:cNvPr>
          <p:cNvSpPr txBox="1"/>
          <p:nvPr/>
        </p:nvSpPr>
        <p:spPr>
          <a:xfrm>
            <a:off x="897734" y="2787162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F360C18-2B83-4B75-BB60-05ACA27EF44D}"/>
              </a:ext>
            </a:extLst>
          </p:cNvPr>
          <p:cNvSpPr txBox="1"/>
          <p:nvPr/>
        </p:nvSpPr>
        <p:spPr>
          <a:xfrm>
            <a:off x="897734" y="2503701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3CA7E45-128D-4187-9C58-1F183E6AA115}"/>
              </a:ext>
            </a:extLst>
          </p:cNvPr>
          <p:cNvSpPr txBox="1"/>
          <p:nvPr/>
        </p:nvSpPr>
        <p:spPr>
          <a:xfrm>
            <a:off x="897734" y="2220240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888AB48-5C83-4A04-8720-D517E8138704}"/>
              </a:ext>
            </a:extLst>
          </p:cNvPr>
          <p:cNvSpPr txBox="1"/>
          <p:nvPr/>
        </p:nvSpPr>
        <p:spPr>
          <a:xfrm>
            <a:off x="897734" y="392100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86016EE8-D52C-4E1A-9948-AFEF7A2F830A}"/>
              </a:ext>
            </a:extLst>
          </p:cNvPr>
          <p:cNvCxnSpPr>
            <a:cxnSpLocks/>
          </p:cNvCxnSpPr>
          <p:nvPr/>
        </p:nvCxnSpPr>
        <p:spPr>
          <a:xfrm>
            <a:off x="1674076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63BCA47E-E38C-44B9-83A6-A33A7988B82E}"/>
              </a:ext>
            </a:extLst>
          </p:cNvPr>
          <p:cNvCxnSpPr>
            <a:cxnSpLocks/>
          </p:cNvCxnSpPr>
          <p:nvPr/>
        </p:nvCxnSpPr>
        <p:spPr>
          <a:xfrm>
            <a:off x="2199669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36FAD971-9CFF-43A0-B7D6-7D3F349E628F}"/>
              </a:ext>
            </a:extLst>
          </p:cNvPr>
          <p:cNvCxnSpPr>
            <a:cxnSpLocks/>
          </p:cNvCxnSpPr>
          <p:nvPr/>
        </p:nvCxnSpPr>
        <p:spPr>
          <a:xfrm>
            <a:off x="2725262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41C8EC88-79BD-4618-8D9A-EEBF5FEBBC63}"/>
              </a:ext>
            </a:extLst>
          </p:cNvPr>
          <p:cNvCxnSpPr>
            <a:cxnSpLocks/>
          </p:cNvCxnSpPr>
          <p:nvPr/>
        </p:nvCxnSpPr>
        <p:spPr>
          <a:xfrm>
            <a:off x="3250855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A2836B6B-E452-41BC-A0B9-A301635F864B}"/>
              </a:ext>
            </a:extLst>
          </p:cNvPr>
          <p:cNvCxnSpPr>
            <a:cxnSpLocks/>
          </p:cNvCxnSpPr>
          <p:nvPr/>
        </p:nvCxnSpPr>
        <p:spPr>
          <a:xfrm>
            <a:off x="3776448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5B5E4B46-D092-4260-97FE-CB67E61CA6D5}"/>
              </a:ext>
            </a:extLst>
          </p:cNvPr>
          <p:cNvCxnSpPr>
            <a:cxnSpLocks/>
          </p:cNvCxnSpPr>
          <p:nvPr/>
        </p:nvCxnSpPr>
        <p:spPr>
          <a:xfrm>
            <a:off x="4302041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E34B6C2-60DC-4221-8E7C-B7FA0877F5B5}"/>
              </a:ext>
            </a:extLst>
          </p:cNvPr>
          <p:cNvCxnSpPr>
            <a:cxnSpLocks/>
          </p:cNvCxnSpPr>
          <p:nvPr/>
        </p:nvCxnSpPr>
        <p:spPr>
          <a:xfrm>
            <a:off x="4827636" y="4399831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6EC44AD7-5370-4081-8AE3-B43485C4851E}"/>
              </a:ext>
            </a:extLst>
          </p:cNvPr>
          <p:cNvSpPr txBox="1"/>
          <p:nvPr/>
        </p:nvSpPr>
        <p:spPr>
          <a:xfrm>
            <a:off x="1558079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48D0B3-4848-48DC-8CF0-275ACB5A2F91}"/>
              </a:ext>
            </a:extLst>
          </p:cNvPr>
          <p:cNvSpPr txBox="1"/>
          <p:nvPr/>
        </p:nvSpPr>
        <p:spPr>
          <a:xfrm>
            <a:off x="2083532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4EC5213-2EA6-4FF0-9CF6-01A6DACD9D71}"/>
              </a:ext>
            </a:extLst>
          </p:cNvPr>
          <p:cNvSpPr txBox="1"/>
          <p:nvPr/>
        </p:nvSpPr>
        <p:spPr>
          <a:xfrm>
            <a:off x="2608985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5F95F30-BC7D-4FA3-8502-7250A7F9AFA4}"/>
              </a:ext>
            </a:extLst>
          </p:cNvPr>
          <p:cNvSpPr txBox="1"/>
          <p:nvPr/>
        </p:nvSpPr>
        <p:spPr>
          <a:xfrm>
            <a:off x="3134438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CC99FDDC-1D9C-4EFC-BEB2-0B6CD766DF71}"/>
              </a:ext>
            </a:extLst>
          </p:cNvPr>
          <p:cNvSpPr txBox="1"/>
          <p:nvPr/>
        </p:nvSpPr>
        <p:spPr>
          <a:xfrm>
            <a:off x="3659891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384556A-B939-410A-8410-92D1860277ED}"/>
              </a:ext>
            </a:extLst>
          </p:cNvPr>
          <p:cNvSpPr txBox="1"/>
          <p:nvPr/>
        </p:nvSpPr>
        <p:spPr>
          <a:xfrm>
            <a:off x="4185344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D533957-6C40-4F78-AB24-1CF30D539CA9}"/>
              </a:ext>
            </a:extLst>
          </p:cNvPr>
          <p:cNvSpPr txBox="1"/>
          <p:nvPr/>
        </p:nvSpPr>
        <p:spPr>
          <a:xfrm>
            <a:off x="4710795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95E32C77-6513-4B28-A042-02D44A62C28C}"/>
              </a:ext>
            </a:extLst>
          </p:cNvPr>
          <p:cNvSpPr txBox="1"/>
          <p:nvPr/>
        </p:nvSpPr>
        <p:spPr>
          <a:xfrm>
            <a:off x="3804145" y="5005087"/>
            <a:ext cx="45823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xlim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= c(2, 3))</a:t>
            </a:r>
          </a:p>
        </p:txBody>
      </p:sp>
    </p:spTree>
    <p:extLst>
      <p:ext uri="{BB962C8B-B14F-4D97-AF65-F5344CB8AC3E}">
        <p14:creationId xmlns:p14="http://schemas.microsoft.com/office/powerpoint/2010/main" val="10421297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zoom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FB597F4-DC10-4C0B-8309-96638E75FE65}"/>
              </a:ext>
            </a:extLst>
          </p:cNvPr>
          <p:cNvSpPr/>
          <p:nvPr/>
        </p:nvSpPr>
        <p:spPr>
          <a:xfrm>
            <a:off x="904816" y="2109868"/>
            <a:ext cx="4375574" cy="2766932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62B31CD-8064-4BFA-8964-8FCDEF561B7E}"/>
              </a:ext>
            </a:extLst>
          </p:cNvPr>
          <p:cNvSpPr/>
          <p:nvPr/>
        </p:nvSpPr>
        <p:spPr>
          <a:xfrm>
            <a:off x="1674076" y="24757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F7B37BB-F906-44A0-A368-B7B99587152A}"/>
              </a:ext>
            </a:extLst>
          </p:cNvPr>
          <p:cNvSpPr/>
          <p:nvPr/>
        </p:nvSpPr>
        <p:spPr>
          <a:xfrm>
            <a:off x="1826476" y="26281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48B25BD-D376-42E9-A2D6-141877C0B5EB}"/>
              </a:ext>
            </a:extLst>
          </p:cNvPr>
          <p:cNvSpPr/>
          <p:nvPr/>
        </p:nvSpPr>
        <p:spPr>
          <a:xfrm>
            <a:off x="2131276" y="2665124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03800BB-7944-4022-8FBE-4A4D9D475085}"/>
              </a:ext>
            </a:extLst>
          </p:cNvPr>
          <p:cNvSpPr/>
          <p:nvPr/>
        </p:nvSpPr>
        <p:spPr>
          <a:xfrm>
            <a:off x="2131276" y="293298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44DA321A-47C3-4281-B745-F44E528B1497}"/>
              </a:ext>
            </a:extLst>
          </p:cNvPr>
          <p:cNvSpPr/>
          <p:nvPr/>
        </p:nvSpPr>
        <p:spPr>
          <a:xfrm>
            <a:off x="2721826" y="326635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09062D1-8499-4437-A1DE-408638F8D91F}"/>
              </a:ext>
            </a:extLst>
          </p:cNvPr>
          <p:cNvSpPr/>
          <p:nvPr/>
        </p:nvSpPr>
        <p:spPr>
          <a:xfrm>
            <a:off x="2458936" y="2921550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685B561-7F20-493D-AD70-D5C5F8C08796}"/>
              </a:ext>
            </a:extLst>
          </p:cNvPr>
          <p:cNvSpPr/>
          <p:nvPr/>
        </p:nvSpPr>
        <p:spPr>
          <a:xfrm>
            <a:off x="1872196" y="30853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0345156-11C7-48C0-B163-F89720618105}"/>
              </a:ext>
            </a:extLst>
          </p:cNvPr>
          <p:cNvSpPr/>
          <p:nvPr/>
        </p:nvSpPr>
        <p:spPr>
          <a:xfrm>
            <a:off x="2312251" y="325914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CCC3DFC-9D40-42AC-BD8D-F57EDD398C3F}"/>
              </a:ext>
            </a:extLst>
          </p:cNvPr>
          <p:cNvSpPr/>
          <p:nvPr/>
        </p:nvSpPr>
        <p:spPr>
          <a:xfrm>
            <a:off x="2458936" y="3430186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DDD7F21-B0C9-48F8-9F17-A820B8D0C4E8}"/>
              </a:ext>
            </a:extLst>
          </p:cNvPr>
          <p:cNvSpPr/>
          <p:nvPr/>
        </p:nvSpPr>
        <p:spPr>
          <a:xfrm>
            <a:off x="2266531" y="3757574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C587A52-C740-4A85-B386-2AA1A4DEE589}"/>
              </a:ext>
            </a:extLst>
          </p:cNvPr>
          <p:cNvSpPr/>
          <p:nvPr/>
        </p:nvSpPr>
        <p:spPr>
          <a:xfrm>
            <a:off x="2893276" y="3694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8A29E6B-F73D-4827-81CB-E79531CBAFFE}"/>
              </a:ext>
            </a:extLst>
          </p:cNvPr>
          <p:cNvSpPr/>
          <p:nvPr/>
        </p:nvSpPr>
        <p:spPr>
          <a:xfrm>
            <a:off x="2935186" y="336388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CC2577D-D2D0-468D-9BA9-339C1F7B4AAD}"/>
              </a:ext>
            </a:extLst>
          </p:cNvPr>
          <p:cNvSpPr/>
          <p:nvPr/>
        </p:nvSpPr>
        <p:spPr>
          <a:xfrm>
            <a:off x="3411436" y="336876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6CD133B-BD5C-4DA6-8C2B-5AEAEAC1B576}"/>
              </a:ext>
            </a:extLst>
          </p:cNvPr>
          <p:cNvSpPr/>
          <p:nvPr/>
        </p:nvSpPr>
        <p:spPr>
          <a:xfrm>
            <a:off x="3230523" y="35804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6C40857-C9AF-4B48-9FF5-94DFB03E2A79}"/>
              </a:ext>
            </a:extLst>
          </p:cNvPr>
          <p:cNvSpPr/>
          <p:nvPr/>
        </p:nvSpPr>
        <p:spPr>
          <a:xfrm>
            <a:off x="3675702" y="361088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E8035B-28AE-4F10-A24B-D50BAE1A6959}"/>
              </a:ext>
            </a:extLst>
          </p:cNvPr>
          <p:cNvSpPr/>
          <p:nvPr/>
        </p:nvSpPr>
        <p:spPr>
          <a:xfrm>
            <a:off x="3535323" y="38852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93FDF50-6C1B-4085-B6FB-0D1295867F44}"/>
              </a:ext>
            </a:extLst>
          </p:cNvPr>
          <p:cNvSpPr/>
          <p:nvPr/>
        </p:nvSpPr>
        <p:spPr>
          <a:xfrm>
            <a:off x="3944898" y="352162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D874D19-5498-4FAB-A338-6DB2BAD1AD07}"/>
              </a:ext>
            </a:extLst>
          </p:cNvPr>
          <p:cNvSpPr/>
          <p:nvPr/>
        </p:nvSpPr>
        <p:spPr>
          <a:xfrm>
            <a:off x="3744282" y="317682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5A071AED-498A-47EA-BD57-60DA22541FFA}"/>
              </a:ext>
            </a:extLst>
          </p:cNvPr>
          <p:cNvSpPr/>
          <p:nvPr/>
        </p:nvSpPr>
        <p:spPr>
          <a:xfrm>
            <a:off x="4374308" y="377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80932EC-BA35-4E7B-8966-4C6CC7002271}"/>
              </a:ext>
            </a:extLst>
          </p:cNvPr>
          <p:cNvSpPr/>
          <p:nvPr/>
        </p:nvSpPr>
        <p:spPr>
          <a:xfrm>
            <a:off x="4736196" y="331816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F567FBA-DFC0-4602-9C79-25140724DC12}"/>
              </a:ext>
            </a:extLst>
          </p:cNvPr>
          <p:cNvSpPr/>
          <p:nvPr/>
        </p:nvSpPr>
        <p:spPr>
          <a:xfrm>
            <a:off x="4328588" y="327732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E046496-DC10-4146-A5B2-88B8BEF4E960}"/>
              </a:ext>
            </a:extLst>
          </p:cNvPr>
          <p:cNvSpPr/>
          <p:nvPr/>
        </p:nvSpPr>
        <p:spPr>
          <a:xfrm>
            <a:off x="1908391" y="23251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A45AF9C4-A7B7-46E6-BAC3-C60C783C3578}"/>
              </a:ext>
            </a:extLst>
          </p:cNvPr>
          <p:cNvSpPr/>
          <p:nvPr/>
        </p:nvSpPr>
        <p:spPr>
          <a:xfrm>
            <a:off x="4736196" y="361233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4270239-F6D0-4EDC-A9F5-F18428DE3708}"/>
              </a:ext>
            </a:extLst>
          </p:cNvPr>
          <p:cNvSpPr/>
          <p:nvPr/>
        </p:nvSpPr>
        <p:spPr>
          <a:xfrm>
            <a:off x="1940217" y="33920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DDAEE1B-84C0-4FBD-B58F-24679A8B0E22}"/>
              </a:ext>
            </a:extLst>
          </p:cNvPr>
          <p:cNvSpPr/>
          <p:nvPr/>
        </p:nvSpPr>
        <p:spPr>
          <a:xfrm>
            <a:off x="3024783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CB61B7B0-661C-4373-8CBD-C2CE13F583D9}"/>
              </a:ext>
            </a:extLst>
          </p:cNvPr>
          <p:cNvSpPr/>
          <p:nvPr/>
        </p:nvSpPr>
        <p:spPr>
          <a:xfrm>
            <a:off x="4039121" y="382265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3B829F4-3559-4B80-AA23-F47041DC7B97}"/>
              </a:ext>
            </a:extLst>
          </p:cNvPr>
          <p:cNvCxnSpPr/>
          <p:nvPr/>
        </p:nvCxnSpPr>
        <p:spPr>
          <a:xfrm>
            <a:off x="1369276" y="2151931"/>
            <a:ext cx="0" cy="224790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EE06CC8-5AE7-4583-944C-160654261569}"/>
              </a:ext>
            </a:extLst>
          </p:cNvPr>
          <p:cNvCxnSpPr/>
          <p:nvPr/>
        </p:nvCxnSpPr>
        <p:spPr>
          <a:xfrm>
            <a:off x="1369276" y="4399831"/>
            <a:ext cx="3728994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E972CE5-F2C7-40F4-A4F5-5DC8C1D648A9}"/>
              </a:ext>
            </a:extLst>
          </p:cNvPr>
          <p:cNvCxnSpPr>
            <a:cxnSpLocks/>
          </p:cNvCxnSpPr>
          <p:nvPr/>
        </p:nvCxnSpPr>
        <p:spPr>
          <a:xfrm>
            <a:off x="1264501" y="24165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12FCC8F-9759-48F5-BBF7-5F52BF443687}"/>
              </a:ext>
            </a:extLst>
          </p:cNvPr>
          <p:cNvCxnSpPr>
            <a:cxnSpLocks/>
          </p:cNvCxnSpPr>
          <p:nvPr/>
        </p:nvCxnSpPr>
        <p:spPr>
          <a:xfrm>
            <a:off x="1264501" y="26928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FF0E80A-BC62-417C-81F9-B5BEDEFAA2BE}"/>
              </a:ext>
            </a:extLst>
          </p:cNvPr>
          <p:cNvCxnSpPr>
            <a:cxnSpLocks/>
          </p:cNvCxnSpPr>
          <p:nvPr/>
        </p:nvCxnSpPr>
        <p:spPr>
          <a:xfrm>
            <a:off x="1264501" y="29690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9F2CC243-A57A-489C-862D-823AD94EAC67}"/>
              </a:ext>
            </a:extLst>
          </p:cNvPr>
          <p:cNvCxnSpPr>
            <a:cxnSpLocks/>
          </p:cNvCxnSpPr>
          <p:nvPr/>
        </p:nvCxnSpPr>
        <p:spPr>
          <a:xfrm>
            <a:off x="1264501" y="324526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23236AB-0C99-4D94-923B-120136B48080}"/>
              </a:ext>
            </a:extLst>
          </p:cNvPr>
          <p:cNvCxnSpPr>
            <a:cxnSpLocks/>
          </p:cNvCxnSpPr>
          <p:nvPr/>
        </p:nvCxnSpPr>
        <p:spPr>
          <a:xfrm>
            <a:off x="1264501" y="35214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501FB029-274F-4431-BBD0-0A3B27E32FB1}"/>
              </a:ext>
            </a:extLst>
          </p:cNvPr>
          <p:cNvCxnSpPr>
            <a:cxnSpLocks/>
          </p:cNvCxnSpPr>
          <p:nvPr/>
        </p:nvCxnSpPr>
        <p:spPr>
          <a:xfrm>
            <a:off x="1264501" y="37977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C5AA43CC-EE07-4A9F-B3B9-E24D50DC76AB}"/>
              </a:ext>
            </a:extLst>
          </p:cNvPr>
          <p:cNvCxnSpPr>
            <a:cxnSpLocks/>
          </p:cNvCxnSpPr>
          <p:nvPr/>
        </p:nvCxnSpPr>
        <p:spPr>
          <a:xfrm>
            <a:off x="1264501" y="40739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E99FBD94-7308-45E5-8F05-0EAB9FAAF3ED}"/>
              </a:ext>
            </a:extLst>
          </p:cNvPr>
          <p:cNvSpPr txBox="1"/>
          <p:nvPr/>
        </p:nvSpPr>
        <p:spPr>
          <a:xfrm>
            <a:off x="897734" y="3637545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E662E30-BA3D-4ED3-B029-FAF1F5F8C25F}"/>
              </a:ext>
            </a:extLst>
          </p:cNvPr>
          <p:cNvSpPr txBox="1"/>
          <p:nvPr/>
        </p:nvSpPr>
        <p:spPr>
          <a:xfrm>
            <a:off x="897734" y="335408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13B7F34-01CB-475A-92B8-C106A6D99179}"/>
              </a:ext>
            </a:extLst>
          </p:cNvPr>
          <p:cNvSpPr txBox="1"/>
          <p:nvPr/>
        </p:nvSpPr>
        <p:spPr>
          <a:xfrm>
            <a:off x="897734" y="3070623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CCFEF94-B3CD-465B-8685-6B6A87404152}"/>
              </a:ext>
            </a:extLst>
          </p:cNvPr>
          <p:cNvSpPr txBox="1"/>
          <p:nvPr/>
        </p:nvSpPr>
        <p:spPr>
          <a:xfrm>
            <a:off x="897734" y="2787162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F360C18-2B83-4B75-BB60-05ACA27EF44D}"/>
              </a:ext>
            </a:extLst>
          </p:cNvPr>
          <p:cNvSpPr txBox="1"/>
          <p:nvPr/>
        </p:nvSpPr>
        <p:spPr>
          <a:xfrm>
            <a:off x="897734" y="2503701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3CA7E45-128D-4187-9C58-1F183E6AA115}"/>
              </a:ext>
            </a:extLst>
          </p:cNvPr>
          <p:cNvSpPr txBox="1"/>
          <p:nvPr/>
        </p:nvSpPr>
        <p:spPr>
          <a:xfrm>
            <a:off x="897734" y="2220240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888AB48-5C83-4A04-8720-D517E8138704}"/>
              </a:ext>
            </a:extLst>
          </p:cNvPr>
          <p:cNvSpPr txBox="1"/>
          <p:nvPr/>
        </p:nvSpPr>
        <p:spPr>
          <a:xfrm>
            <a:off x="897734" y="392100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86016EE8-D52C-4E1A-9948-AFEF7A2F830A}"/>
              </a:ext>
            </a:extLst>
          </p:cNvPr>
          <p:cNvCxnSpPr>
            <a:cxnSpLocks/>
          </p:cNvCxnSpPr>
          <p:nvPr/>
        </p:nvCxnSpPr>
        <p:spPr>
          <a:xfrm>
            <a:off x="1674076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63BCA47E-E38C-44B9-83A6-A33A7988B82E}"/>
              </a:ext>
            </a:extLst>
          </p:cNvPr>
          <p:cNvCxnSpPr>
            <a:cxnSpLocks/>
          </p:cNvCxnSpPr>
          <p:nvPr/>
        </p:nvCxnSpPr>
        <p:spPr>
          <a:xfrm>
            <a:off x="2199669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36FAD971-9CFF-43A0-B7D6-7D3F349E628F}"/>
              </a:ext>
            </a:extLst>
          </p:cNvPr>
          <p:cNvCxnSpPr>
            <a:cxnSpLocks/>
          </p:cNvCxnSpPr>
          <p:nvPr/>
        </p:nvCxnSpPr>
        <p:spPr>
          <a:xfrm>
            <a:off x="2725262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41C8EC88-79BD-4618-8D9A-EEBF5FEBBC63}"/>
              </a:ext>
            </a:extLst>
          </p:cNvPr>
          <p:cNvCxnSpPr>
            <a:cxnSpLocks/>
          </p:cNvCxnSpPr>
          <p:nvPr/>
        </p:nvCxnSpPr>
        <p:spPr>
          <a:xfrm>
            <a:off x="3250855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A2836B6B-E452-41BC-A0B9-A301635F864B}"/>
              </a:ext>
            </a:extLst>
          </p:cNvPr>
          <p:cNvCxnSpPr>
            <a:cxnSpLocks/>
          </p:cNvCxnSpPr>
          <p:nvPr/>
        </p:nvCxnSpPr>
        <p:spPr>
          <a:xfrm>
            <a:off x="3776448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5B5E4B46-D092-4260-97FE-CB67E61CA6D5}"/>
              </a:ext>
            </a:extLst>
          </p:cNvPr>
          <p:cNvCxnSpPr>
            <a:cxnSpLocks/>
          </p:cNvCxnSpPr>
          <p:nvPr/>
        </p:nvCxnSpPr>
        <p:spPr>
          <a:xfrm>
            <a:off x="4302041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E34B6C2-60DC-4221-8E7C-B7FA0877F5B5}"/>
              </a:ext>
            </a:extLst>
          </p:cNvPr>
          <p:cNvCxnSpPr>
            <a:cxnSpLocks/>
          </p:cNvCxnSpPr>
          <p:nvPr/>
        </p:nvCxnSpPr>
        <p:spPr>
          <a:xfrm>
            <a:off x="4827636" y="4399831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6EC44AD7-5370-4081-8AE3-B43485C4851E}"/>
              </a:ext>
            </a:extLst>
          </p:cNvPr>
          <p:cNvSpPr txBox="1"/>
          <p:nvPr/>
        </p:nvSpPr>
        <p:spPr>
          <a:xfrm>
            <a:off x="1558079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48D0B3-4848-48DC-8CF0-275ACB5A2F91}"/>
              </a:ext>
            </a:extLst>
          </p:cNvPr>
          <p:cNvSpPr txBox="1"/>
          <p:nvPr/>
        </p:nvSpPr>
        <p:spPr>
          <a:xfrm>
            <a:off x="2083532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4EC5213-2EA6-4FF0-9CF6-01A6DACD9D71}"/>
              </a:ext>
            </a:extLst>
          </p:cNvPr>
          <p:cNvSpPr txBox="1"/>
          <p:nvPr/>
        </p:nvSpPr>
        <p:spPr>
          <a:xfrm>
            <a:off x="2608985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5F95F30-BC7D-4FA3-8502-7250A7F9AFA4}"/>
              </a:ext>
            </a:extLst>
          </p:cNvPr>
          <p:cNvSpPr txBox="1"/>
          <p:nvPr/>
        </p:nvSpPr>
        <p:spPr>
          <a:xfrm>
            <a:off x="3134438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CC99FDDC-1D9C-4EFC-BEB2-0B6CD766DF71}"/>
              </a:ext>
            </a:extLst>
          </p:cNvPr>
          <p:cNvSpPr txBox="1"/>
          <p:nvPr/>
        </p:nvSpPr>
        <p:spPr>
          <a:xfrm>
            <a:off x="3659891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384556A-B939-410A-8410-92D1860277ED}"/>
              </a:ext>
            </a:extLst>
          </p:cNvPr>
          <p:cNvSpPr txBox="1"/>
          <p:nvPr/>
        </p:nvSpPr>
        <p:spPr>
          <a:xfrm>
            <a:off x="4185344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D533957-6C40-4F78-AB24-1CF30D539CA9}"/>
              </a:ext>
            </a:extLst>
          </p:cNvPr>
          <p:cNvSpPr txBox="1"/>
          <p:nvPr/>
        </p:nvSpPr>
        <p:spPr>
          <a:xfrm>
            <a:off x="4710795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3E93D1A6-92F9-4816-A49B-65D3AE1ECBF2}"/>
              </a:ext>
            </a:extLst>
          </p:cNvPr>
          <p:cNvSpPr/>
          <p:nvPr/>
        </p:nvSpPr>
        <p:spPr>
          <a:xfrm>
            <a:off x="2031657" y="2567221"/>
            <a:ext cx="857635" cy="1409422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95E32C77-6513-4B28-A042-02D44A62C28C}"/>
              </a:ext>
            </a:extLst>
          </p:cNvPr>
          <p:cNvSpPr txBox="1"/>
          <p:nvPr/>
        </p:nvSpPr>
        <p:spPr>
          <a:xfrm>
            <a:off x="3804842" y="5056385"/>
            <a:ext cx="45823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xlim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= c(2, 3))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16276E93-F663-405B-ADC5-C3E464E3FBDB}"/>
              </a:ext>
            </a:extLst>
          </p:cNvPr>
          <p:cNvGrpSpPr/>
          <p:nvPr/>
        </p:nvGrpSpPr>
        <p:grpSpPr>
          <a:xfrm>
            <a:off x="6904528" y="2109868"/>
            <a:ext cx="4382656" cy="2766932"/>
            <a:chOff x="6904528" y="2109868"/>
            <a:chExt cx="4382656" cy="2766932"/>
          </a:xfrm>
        </p:grpSpPr>
        <p:sp>
          <p:nvSpPr>
            <p:cNvPr id="201" name="Rectangle: Rounded Corners 200">
              <a:extLst>
                <a:ext uri="{FF2B5EF4-FFF2-40B4-BE49-F238E27FC236}">
                  <a16:creationId xmlns:a16="http://schemas.microsoft.com/office/drawing/2014/main" id="{E291D90D-E6BE-4102-9FF5-34B4270BEDC8}"/>
                </a:ext>
              </a:extLst>
            </p:cNvPr>
            <p:cNvSpPr/>
            <p:nvPr/>
          </p:nvSpPr>
          <p:spPr>
            <a:xfrm>
              <a:off x="6911610" y="2109868"/>
              <a:ext cx="4375574" cy="2766932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CD88522-2EA3-4958-AB30-F449BF81423D}"/>
                </a:ext>
              </a:extLst>
            </p:cNvPr>
            <p:cNvGrpSpPr/>
            <p:nvPr/>
          </p:nvGrpSpPr>
          <p:grpSpPr>
            <a:xfrm>
              <a:off x="6904528" y="2151931"/>
              <a:ext cx="4200536" cy="2717430"/>
              <a:chOff x="6904528" y="2151931"/>
              <a:chExt cx="4200536" cy="2717430"/>
            </a:xfrm>
          </p:grpSpPr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268EEB49-1644-40FB-9AE2-16A676D415AF}"/>
                  </a:ext>
                </a:extLst>
              </p:cNvPr>
              <p:cNvSpPr/>
              <p:nvPr/>
            </p:nvSpPr>
            <p:spPr>
              <a:xfrm>
                <a:off x="7833270" y="2628181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4EA7AEB9-C302-43F0-9C63-9F14DB1E9999}"/>
                  </a:ext>
                </a:extLst>
              </p:cNvPr>
              <p:cNvSpPr/>
              <p:nvPr/>
            </p:nvSpPr>
            <p:spPr>
              <a:xfrm>
                <a:off x="8751452" y="2932046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3C8E1019-7AB3-47AD-8180-652EB09882E8}"/>
                  </a:ext>
                </a:extLst>
              </p:cNvPr>
              <p:cNvSpPr/>
              <p:nvPr/>
            </p:nvSpPr>
            <p:spPr>
              <a:xfrm>
                <a:off x="8158104" y="3256447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6A061349-84A7-4AAD-9C46-7410BF694397}"/>
                  </a:ext>
                </a:extLst>
              </p:cNvPr>
              <p:cNvSpPr/>
              <p:nvPr/>
            </p:nvSpPr>
            <p:spPr>
              <a:xfrm>
                <a:off x="8728620" y="3266355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2AAB0C3-61C9-44AC-A387-78D4617D0FA8}"/>
                  </a:ext>
                </a:extLst>
              </p:cNvPr>
              <p:cNvSpPr/>
              <p:nvPr/>
            </p:nvSpPr>
            <p:spPr>
              <a:xfrm>
                <a:off x="7839961" y="2912385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9C39FD91-6A7D-462B-9687-3F30C9226493}"/>
                  </a:ext>
                </a:extLst>
              </p:cNvPr>
              <p:cNvSpPr/>
              <p:nvPr/>
            </p:nvSpPr>
            <p:spPr>
              <a:xfrm>
                <a:off x="7960904" y="3751610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8557569E-66F7-4356-972D-0805E08986ED}"/>
                  </a:ext>
                </a:extLst>
              </p:cNvPr>
              <p:cNvSpPr/>
              <p:nvPr/>
            </p:nvSpPr>
            <p:spPr>
              <a:xfrm>
                <a:off x="9237912" y="3429000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E9471233-FF19-45EF-B26C-D1CDFF24BA13}"/>
                  </a:ext>
                </a:extLst>
              </p:cNvPr>
              <p:cNvSpPr/>
              <p:nvPr/>
            </p:nvSpPr>
            <p:spPr>
              <a:xfrm>
                <a:off x="10474343" y="3694981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E6389364-0A23-4E04-8E42-AB4B48988508}"/>
                  </a:ext>
                </a:extLst>
              </p:cNvPr>
              <p:cNvCxnSpPr/>
              <p:nvPr/>
            </p:nvCxnSpPr>
            <p:spPr>
              <a:xfrm>
                <a:off x="7376070" y="2151931"/>
                <a:ext cx="0" cy="224790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7DDDC1B3-8320-4E7C-8F98-0B868C9A77AF}"/>
                  </a:ext>
                </a:extLst>
              </p:cNvPr>
              <p:cNvCxnSpPr/>
              <p:nvPr/>
            </p:nvCxnSpPr>
            <p:spPr>
              <a:xfrm>
                <a:off x="7376070" y="4399831"/>
                <a:ext cx="3728994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6A4BCEC6-E45C-4261-9A1B-A82113D16E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41659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A4FB968A-AB18-450E-8873-4376DF2064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69281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0B5E1F78-8420-4270-8646-C243D6209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96904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F3C452E7-7BDF-44B2-961E-E0487624E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24526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B9D6DB76-E0A0-41FF-94D9-3A53D5E656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52149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9677F6E3-3F82-4BE0-AD3D-B034B5FBCA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79771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ADEDA499-D486-4C33-AC36-43B2496D07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407394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5" name="TextBox 254">
                <a:extLst>
                  <a:ext uri="{FF2B5EF4-FFF2-40B4-BE49-F238E27FC236}">
                    <a16:creationId xmlns:a16="http://schemas.microsoft.com/office/drawing/2014/main" id="{E97DFCDB-6821-493A-9A07-E242C3BB9732}"/>
                  </a:ext>
                </a:extLst>
              </p:cNvPr>
              <p:cNvSpPr txBox="1"/>
              <p:nvPr/>
            </p:nvSpPr>
            <p:spPr>
              <a:xfrm>
                <a:off x="6904528" y="3637545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256" name="TextBox 255">
                <a:extLst>
                  <a:ext uri="{FF2B5EF4-FFF2-40B4-BE49-F238E27FC236}">
                    <a16:creationId xmlns:a16="http://schemas.microsoft.com/office/drawing/2014/main" id="{B3DE05D3-F598-4977-A3CF-2EBD559B9443}"/>
                  </a:ext>
                </a:extLst>
              </p:cNvPr>
              <p:cNvSpPr txBox="1"/>
              <p:nvPr/>
            </p:nvSpPr>
            <p:spPr>
              <a:xfrm>
                <a:off x="6904528" y="3354084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CDF3BFA3-2984-496B-9C36-7BCD1230DEC6}"/>
                  </a:ext>
                </a:extLst>
              </p:cNvPr>
              <p:cNvSpPr txBox="1"/>
              <p:nvPr/>
            </p:nvSpPr>
            <p:spPr>
              <a:xfrm>
                <a:off x="6904528" y="3070623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20</a:t>
                </a:r>
              </a:p>
            </p:txBody>
          </p:sp>
          <p:sp>
            <p:nvSpPr>
              <p:cNvPr id="258" name="TextBox 257">
                <a:extLst>
                  <a:ext uri="{FF2B5EF4-FFF2-40B4-BE49-F238E27FC236}">
                    <a16:creationId xmlns:a16="http://schemas.microsoft.com/office/drawing/2014/main" id="{3A666441-DA36-4D48-AECA-854406EA140A}"/>
                  </a:ext>
                </a:extLst>
              </p:cNvPr>
              <p:cNvSpPr txBox="1"/>
              <p:nvPr/>
            </p:nvSpPr>
            <p:spPr>
              <a:xfrm>
                <a:off x="6904528" y="2787162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</a:t>
                </a:r>
              </a:p>
            </p:txBody>
          </p:sp>
          <p:sp>
            <p:nvSpPr>
              <p:cNvPr id="259" name="TextBox 258">
                <a:extLst>
                  <a:ext uri="{FF2B5EF4-FFF2-40B4-BE49-F238E27FC236}">
                    <a16:creationId xmlns:a16="http://schemas.microsoft.com/office/drawing/2014/main" id="{E514E095-4B51-4253-8FCA-E75FA5CB63D4}"/>
                  </a:ext>
                </a:extLst>
              </p:cNvPr>
              <p:cNvSpPr txBox="1"/>
              <p:nvPr/>
            </p:nvSpPr>
            <p:spPr>
              <a:xfrm>
                <a:off x="6904528" y="2503701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30</a:t>
                </a: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28E6A455-4983-4C3E-838E-09945CBB156A}"/>
                  </a:ext>
                </a:extLst>
              </p:cNvPr>
              <p:cNvSpPr txBox="1"/>
              <p:nvPr/>
            </p:nvSpPr>
            <p:spPr>
              <a:xfrm>
                <a:off x="6904528" y="2220240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35</a:t>
                </a:r>
              </a:p>
            </p:txBody>
          </p:sp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25503F9E-3521-4A66-A3B8-24561FF1A43E}"/>
                  </a:ext>
                </a:extLst>
              </p:cNvPr>
              <p:cNvSpPr txBox="1"/>
              <p:nvPr/>
            </p:nvSpPr>
            <p:spPr>
              <a:xfrm>
                <a:off x="6904528" y="3921004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B3DC9356-0C4E-43BE-AA59-B4C1D2E0CB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0870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03CCCD8C-6FE2-40C1-8CF7-02A3C382F1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06463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B0257D85-E105-4CE3-B1C1-AF7ED1F889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32056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0D661BEE-2006-4095-BE06-97F9848A76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7649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E337ED8C-4F79-4B5A-B5EC-8742D918F0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83242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6863A914-9ACB-42FA-99C8-1C5798192A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8835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1AC9036C-1389-4898-9FAD-FC4A64D322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34430" y="4399831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D7213FE3-0EB6-4702-92BB-DE2B91C8B5D5}"/>
                  </a:ext>
                </a:extLst>
              </p:cNvPr>
              <p:cNvSpPr txBox="1"/>
              <p:nvPr/>
            </p:nvSpPr>
            <p:spPr>
              <a:xfrm>
                <a:off x="7430750" y="4500029"/>
                <a:ext cx="5253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2.0</a:t>
                </a:r>
              </a:p>
            </p:txBody>
          </p:sp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E3C4D1C-4787-45D4-9170-100E32C868E4}"/>
                  </a:ext>
                </a:extLst>
              </p:cNvPr>
              <p:cNvSpPr txBox="1"/>
              <p:nvPr/>
            </p:nvSpPr>
            <p:spPr>
              <a:xfrm>
                <a:off x="7967778" y="4500029"/>
                <a:ext cx="5253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2.2</a:t>
                </a:r>
              </a:p>
            </p:txBody>
          </p:sp>
          <p:sp>
            <p:nvSpPr>
              <p:cNvPr id="271" name="TextBox 270">
                <a:extLst>
                  <a:ext uri="{FF2B5EF4-FFF2-40B4-BE49-F238E27FC236}">
                    <a16:creationId xmlns:a16="http://schemas.microsoft.com/office/drawing/2014/main" id="{1FE86861-EBC1-47F8-AE05-A34C040ECEE4}"/>
                  </a:ext>
                </a:extLst>
              </p:cNvPr>
              <p:cNvSpPr txBox="1"/>
              <p:nvPr/>
            </p:nvSpPr>
            <p:spPr>
              <a:xfrm>
                <a:off x="8504806" y="4500029"/>
                <a:ext cx="5253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2.4</a:t>
                </a:r>
              </a:p>
            </p:txBody>
          </p:sp>
          <p:sp>
            <p:nvSpPr>
              <p:cNvPr id="272" name="TextBox 271">
                <a:extLst>
                  <a:ext uri="{FF2B5EF4-FFF2-40B4-BE49-F238E27FC236}">
                    <a16:creationId xmlns:a16="http://schemas.microsoft.com/office/drawing/2014/main" id="{9B04B7C6-383F-42A1-B81B-811244D8A8C1}"/>
                  </a:ext>
                </a:extLst>
              </p:cNvPr>
              <p:cNvSpPr txBox="1"/>
              <p:nvPr/>
            </p:nvSpPr>
            <p:spPr>
              <a:xfrm>
                <a:off x="9041833" y="4500029"/>
                <a:ext cx="5196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2.6</a:t>
                </a:r>
              </a:p>
            </p:txBody>
          </p:sp>
          <p:sp>
            <p:nvSpPr>
              <p:cNvPr id="273" name="TextBox 272">
                <a:extLst>
                  <a:ext uri="{FF2B5EF4-FFF2-40B4-BE49-F238E27FC236}">
                    <a16:creationId xmlns:a16="http://schemas.microsoft.com/office/drawing/2014/main" id="{665F783A-CBDE-4F86-A434-8A23EE2075FC}"/>
                  </a:ext>
                </a:extLst>
              </p:cNvPr>
              <p:cNvSpPr txBox="1"/>
              <p:nvPr/>
            </p:nvSpPr>
            <p:spPr>
              <a:xfrm>
                <a:off x="9573224" y="4500029"/>
                <a:ext cx="5268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2.8</a:t>
                </a:r>
              </a:p>
            </p:txBody>
          </p:sp>
          <p:sp>
            <p:nvSpPr>
              <p:cNvPr id="274" name="TextBox 273">
                <a:extLst>
                  <a:ext uri="{FF2B5EF4-FFF2-40B4-BE49-F238E27FC236}">
                    <a16:creationId xmlns:a16="http://schemas.microsoft.com/office/drawing/2014/main" id="{B5738CB4-6673-4581-AC0C-3774C917A448}"/>
                  </a:ext>
                </a:extLst>
              </p:cNvPr>
              <p:cNvSpPr txBox="1"/>
              <p:nvPr/>
            </p:nvSpPr>
            <p:spPr>
              <a:xfrm>
                <a:off x="10111797" y="4500029"/>
                <a:ext cx="472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3.0</a:t>
                </a:r>
              </a:p>
            </p:txBody>
          </p:sp>
          <p:sp>
            <p:nvSpPr>
              <p:cNvPr id="275" name="TextBox 274">
                <a:extLst>
                  <a:ext uri="{FF2B5EF4-FFF2-40B4-BE49-F238E27FC236}">
                    <a16:creationId xmlns:a16="http://schemas.microsoft.com/office/drawing/2014/main" id="{DD17CE11-B329-4C62-845F-BB687201E964}"/>
                  </a:ext>
                </a:extLst>
              </p:cNvPr>
              <p:cNvSpPr txBox="1"/>
              <p:nvPr/>
            </p:nvSpPr>
            <p:spPr>
              <a:xfrm>
                <a:off x="10595950" y="4500029"/>
                <a:ext cx="472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3.2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9342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polar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0AB5C489-D323-4AE8-ACC8-B4ECF00B8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3550" y="1463962"/>
            <a:ext cx="5220311" cy="4905375"/>
          </a:xfrm>
          <a:prstGeom prst="rect">
            <a:avLst/>
          </a:prstGeom>
        </p:spPr>
      </p:pic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B16232A-9443-4E2D-B75F-0048617D7C94}"/>
              </a:ext>
            </a:extLst>
          </p:cNvPr>
          <p:cNvCxnSpPr>
            <a:cxnSpLocks/>
          </p:cNvCxnSpPr>
          <p:nvPr/>
        </p:nvCxnSpPr>
        <p:spPr>
          <a:xfrm flipV="1">
            <a:off x="5022704" y="2012908"/>
            <a:ext cx="1042516" cy="1798542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B01953F-5DBC-4E45-8E8D-1A32E4953436}"/>
              </a:ext>
            </a:extLst>
          </p:cNvPr>
          <p:cNvCxnSpPr>
            <a:cxnSpLocks/>
          </p:cNvCxnSpPr>
          <p:nvPr/>
        </p:nvCxnSpPr>
        <p:spPr>
          <a:xfrm>
            <a:off x="6065220" y="2012908"/>
            <a:ext cx="1629953" cy="1798542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AE83AD8-7006-4B45-854F-9C6D6CD83AA4}"/>
              </a:ext>
            </a:extLst>
          </p:cNvPr>
          <p:cNvCxnSpPr>
            <a:cxnSpLocks/>
          </p:cNvCxnSpPr>
          <p:nvPr/>
        </p:nvCxnSpPr>
        <p:spPr>
          <a:xfrm>
            <a:off x="5022704" y="3811450"/>
            <a:ext cx="1042516" cy="1744115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53E6BE0-F443-47C0-A910-1F7C0A86FFAD}"/>
              </a:ext>
            </a:extLst>
          </p:cNvPr>
          <p:cNvCxnSpPr>
            <a:cxnSpLocks/>
          </p:cNvCxnSpPr>
          <p:nvPr/>
        </p:nvCxnSpPr>
        <p:spPr>
          <a:xfrm flipV="1">
            <a:off x="6065220" y="3811450"/>
            <a:ext cx="1629953" cy="1744115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E83B906-B7AB-4AE5-BEA6-1B5151B64183}"/>
              </a:ext>
            </a:extLst>
          </p:cNvPr>
          <p:cNvCxnSpPr>
            <a:cxnSpLocks/>
          </p:cNvCxnSpPr>
          <p:nvPr/>
        </p:nvCxnSpPr>
        <p:spPr>
          <a:xfrm>
            <a:off x="6065220" y="3366363"/>
            <a:ext cx="1248508" cy="445087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8B59F29-6C05-47AA-8EB3-0A8E15ACF0D2}"/>
              </a:ext>
            </a:extLst>
          </p:cNvPr>
          <p:cNvCxnSpPr>
            <a:cxnSpLocks/>
          </p:cNvCxnSpPr>
          <p:nvPr/>
        </p:nvCxnSpPr>
        <p:spPr>
          <a:xfrm flipH="1">
            <a:off x="4165651" y="3366363"/>
            <a:ext cx="1899569" cy="445088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515AC2BB-7EF4-416E-8418-CDABA56D9ACE}"/>
              </a:ext>
            </a:extLst>
          </p:cNvPr>
          <p:cNvCxnSpPr>
            <a:cxnSpLocks/>
          </p:cNvCxnSpPr>
          <p:nvPr/>
        </p:nvCxnSpPr>
        <p:spPr>
          <a:xfrm>
            <a:off x="4184016" y="3831655"/>
            <a:ext cx="1881204" cy="1215855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B9894D61-E366-429C-9A77-82F07008C778}"/>
              </a:ext>
            </a:extLst>
          </p:cNvPr>
          <p:cNvCxnSpPr>
            <a:cxnSpLocks/>
          </p:cNvCxnSpPr>
          <p:nvPr/>
        </p:nvCxnSpPr>
        <p:spPr>
          <a:xfrm flipV="1">
            <a:off x="6065220" y="3811452"/>
            <a:ext cx="1248508" cy="1236058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F40307C7-D72B-4ACB-A278-78AB721C5D46}"/>
              </a:ext>
            </a:extLst>
          </p:cNvPr>
          <p:cNvSpPr txBox="1"/>
          <p:nvPr/>
        </p:nvSpPr>
        <p:spPr>
          <a:xfrm>
            <a:off x="566061" y="2991074"/>
            <a:ext cx="2528394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(“y”)</a:t>
            </a:r>
          </a:p>
        </p:txBody>
      </p:sp>
    </p:spTree>
    <p:extLst>
      <p:ext uri="{BB962C8B-B14F-4D97-AF65-F5344CB8AC3E}">
        <p14:creationId xmlns:p14="http://schemas.microsoft.com/office/powerpoint/2010/main" val="5777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– </a:t>
            </a:r>
            <a:r>
              <a:rPr lang="en-US" dirty="0" err="1"/>
              <a:t>ggplot</a:t>
            </a:r>
            <a:r>
              <a:rPr lang="en-US" dirty="0"/>
              <a:t> built-in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F0FC05AC-DBD5-4C22-9E2D-EEA07C55E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8887" y="1727826"/>
            <a:ext cx="7134224" cy="44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8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-bespoke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569AA969-164D-4681-8A6A-77AA4100D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8887" y="1727826"/>
            <a:ext cx="7134224" cy="44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62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B82A1-0C9B-477E-A4C2-A471A69D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– customize elements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CFF108-80AE-4C9A-870D-75ACB4940870}"/>
              </a:ext>
            </a:extLst>
          </p:cNvPr>
          <p:cNvSpPr txBox="1"/>
          <p:nvPr/>
        </p:nvSpPr>
        <p:spPr>
          <a:xfrm>
            <a:off x="838200" y="2124440"/>
            <a:ext cx="2347737" cy="3534868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EA88AE"/>
                </a:solidFill>
                <a:latin typeface="Consolas" panose="020B0609020204030204" pitchFamily="49" charset="0"/>
              </a:rPr>
              <a:t>plot,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E89A59"/>
                </a:solidFill>
                <a:latin typeface="Consolas" panose="020B0609020204030204" pitchFamily="49" charset="0"/>
              </a:rPr>
              <a:t>text,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5BAAD3"/>
                </a:solidFill>
                <a:latin typeface="Consolas" panose="020B0609020204030204" pitchFamily="49" charset="0"/>
              </a:rPr>
              <a:t>panel,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5BCBAB"/>
                </a:solidFill>
                <a:latin typeface="Consolas" panose="020B0609020204030204" pitchFamily="49" charset="0"/>
              </a:rPr>
              <a:t>axis,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legend,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F2C357"/>
                </a:solidFill>
                <a:latin typeface="Consolas" panose="020B0609020204030204" pitchFamily="49" charset="0"/>
              </a:rPr>
              <a:t>gridlines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36AF86E-929B-4A9A-BB8F-9EE1DA126E16}"/>
              </a:ext>
            </a:extLst>
          </p:cNvPr>
          <p:cNvSpPr/>
          <p:nvPr/>
        </p:nvSpPr>
        <p:spPr>
          <a:xfrm>
            <a:off x="4937729" y="1994784"/>
            <a:ext cx="5195734" cy="3632695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 w="38100">
            <a:solidFill>
              <a:srgbClr val="EA88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88525B-C7D0-4057-9A8E-A8A9F543E479}"/>
              </a:ext>
            </a:extLst>
          </p:cNvPr>
          <p:cNvCxnSpPr/>
          <p:nvPr/>
        </p:nvCxnSpPr>
        <p:spPr>
          <a:xfrm>
            <a:off x="5663821" y="2402006"/>
            <a:ext cx="0" cy="2545307"/>
          </a:xfrm>
          <a:prstGeom prst="line">
            <a:avLst/>
          </a:prstGeom>
          <a:ln w="28575">
            <a:solidFill>
              <a:srgbClr val="5BCBAB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88A98D-F64F-4021-9E0D-5F930BC53A65}"/>
              </a:ext>
            </a:extLst>
          </p:cNvPr>
          <p:cNvCxnSpPr/>
          <p:nvPr/>
        </p:nvCxnSpPr>
        <p:spPr>
          <a:xfrm>
            <a:off x="5663821" y="4940490"/>
            <a:ext cx="3459707" cy="0"/>
          </a:xfrm>
          <a:prstGeom prst="line">
            <a:avLst/>
          </a:prstGeom>
          <a:ln w="28575">
            <a:solidFill>
              <a:srgbClr val="5BCBAB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69DAD97-7DA5-4D29-8779-CDBF3DA691CC}"/>
              </a:ext>
            </a:extLst>
          </p:cNvPr>
          <p:cNvSpPr/>
          <p:nvPr/>
        </p:nvSpPr>
        <p:spPr>
          <a:xfrm>
            <a:off x="9123528" y="2886502"/>
            <a:ext cx="620971" cy="1371600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6EED1-FEAB-4999-8972-53A8B4ECFF90}"/>
              </a:ext>
            </a:extLst>
          </p:cNvPr>
          <p:cNvSpPr/>
          <p:nvPr/>
        </p:nvSpPr>
        <p:spPr>
          <a:xfrm>
            <a:off x="5718413" y="2453193"/>
            <a:ext cx="3309581" cy="2436110"/>
          </a:xfrm>
          <a:prstGeom prst="rect">
            <a:avLst/>
          </a:prstGeom>
          <a:solidFill>
            <a:srgbClr val="79CFF5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33266A4-E3F1-4CEA-A74E-EC8E3FB3979B}"/>
              </a:ext>
            </a:extLst>
          </p:cNvPr>
          <p:cNvCxnSpPr/>
          <p:nvPr/>
        </p:nvCxnSpPr>
        <p:spPr>
          <a:xfrm>
            <a:off x="6219806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170FDA-1BC3-47C1-B3DA-BF79DA2E9408}"/>
              </a:ext>
            </a:extLst>
          </p:cNvPr>
          <p:cNvCxnSpPr/>
          <p:nvPr/>
        </p:nvCxnSpPr>
        <p:spPr>
          <a:xfrm>
            <a:off x="7079615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1CAE11E-5147-439F-B186-F10A63E24AA0}"/>
              </a:ext>
            </a:extLst>
          </p:cNvPr>
          <p:cNvCxnSpPr/>
          <p:nvPr/>
        </p:nvCxnSpPr>
        <p:spPr>
          <a:xfrm>
            <a:off x="7939424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A45D5D-96D5-4241-BF4F-AD89A72C7716}"/>
              </a:ext>
            </a:extLst>
          </p:cNvPr>
          <p:cNvCxnSpPr/>
          <p:nvPr/>
        </p:nvCxnSpPr>
        <p:spPr>
          <a:xfrm>
            <a:off x="8799234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FE54E79-CDB8-4B72-A48E-7CA087694168}"/>
              </a:ext>
            </a:extLst>
          </p:cNvPr>
          <p:cNvCxnSpPr>
            <a:cxnSpLocks/>
          </p:cNvCxnSpPr>
          <p:nvPr/>
        </p:nvCxnSpPr>
        <p:spPr>
          <a:xfrm>
            <a:off x="5718413" y="2886502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DFD50D3-7E8D-4643-8329-D5D320C4A097}"/>
              </a:ext>
            </a:extLst>
          </p:cNvPr>
          <p:cNvCxnSpPr>
            <a:cxnSpLocks/>
          </p:cNvCxnSpPr>
          <p:nvPr/>
        </p:nvCxnSpPr>
        <p:spPr>
          <a:xfrm>
            <a:off x="5718413" y="3640820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A2E0DC3-E24A-4E07-8C94-CB7D16C7A774}"/>
              </a:ext>
            </a:extLst>
          </p:cNvPr>
          <p:cNvCxnSpPr>
            <a:cxnSpLocks/>
          </p:cNvCxnSpPr>
          <p:nvPr/>
        </p:nvCxnSpPr>
        <p:spPr>
          <a:xfrm>
            <a:off x="5718413" y="4395138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913F74DA-D29D-41F1-B485-8096B193CAA5}"/>
              </a:ext>
            </a:extLst>
          </p:cNvPr>
          <p:cNvSpPr/>
          <p:nvPr/>
        </p:nvSpPr>
        <p:spPr>
          <a:xfrm>
            <a:off x="5242383" y="2599633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CB8F4A-C105-45A8-97E1-204B4ACC1C54}"/>
              </a:ext>
            </a:extLst>
          </p:cNvPr>
          <p:cNvSpPr/>
          <p:nvPr/>
        </p:nvSpPr>
        <p:spPr>
          <a:xfrm rot="5400000">
            <a:off x="6185312" y="1177270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7B58343-391C-4BCF-AC8A-DB6B308982BD}"/>
              </a:ext>
            </a:extLst>
          </p:cNvPr>
          <p:cNvSpPr/>
          <p:nvPr/>
        </p:nvSpPr>
        <p:spPr>
          <a:xfrm rot="5400000">
            <a:off x="7437338" y="4183169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3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Modify the `</a:t>
            </a:r>
            <a:r>
              <a:rPr lang="en-US" sz="3200" dirty="0" err="1"/>
              <a:t>theme_AFS</a:t>
            </a:r>
            <a:r>
              <a:rPr lang="en-US" sz="3200" dirty="0"/>
              <a:t>()` code to create a custom </a:t>
            </a:r>
            <a:r>
              <a:rPr lang="en-US" sz="3200" dirty="0" err="1"/>
              <a:t>ggplot</a:t>
            </a:r>
            <a:r>
              <a:rPr lang="en-US" sz="3200" dirty="0"/>
              <a:t> theme and apply to the black drum lengths by months plot</a:t>
            </a:r>
          </a:p>
        </p:txBody>
      </p:sp>
    </p:spTree>
    <p:extLst>
      <p:ext uri="{BB962C8B-B14F-4D97-AF65-F5344CB8AC3E}">
        <p14:creationId xmlns:p14="http://schemas.microsoft.com/office/powerpoint/2010/main" val="2744314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0574353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DFF8-1856-1AA8-D5DE-99346C293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5D9EE1F-A970-4504-9E99-C24BE07B6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424"/>
            <a:ext cx="9144000" cy="1476375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/>
              <a:t>Choose a dataset and create the plots as instructed, then improve them based on what you learned today</a:t>
            </a:r>
          </a:p>
        </p:txBody>
      </p:sp>
    </p:spTree>
    <p:extLst>
      <p:ext uri="{BB962C8B-B14F-4D97-AF65-F5344CB8AC3E}">
        <p14:creationId xmlns:p14="http://schemas.microsoft.com/office/powerpoint/2010/main" val="27195887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66BA-B772-488E-AD9C-A26AA9CE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Swift Eras Tour Setlist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904F5-4EF6-442F-9153-0443EC9FB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2224"/>
            <a:ext cx="4175272" cy="3306763"/>
          </a:xfrm>
        </p:spPr>
        <p:txBody>
          <a:bodyPr/>
          <a:lstStyle/>
          <a:p>
            <a:r>
              <a:rPr lang="en-US" b="1" dirty="0"/>
              <a:t>Goal: Create one or more plots to communicate what contributes to the popularity of songs within the setlist.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“./Day1/Project/TS_Eras_Exploration.csv”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4" descr="Taylor Swift | The Eras Tour Additional U.S. Dates Announced">
            <a:extLst>
              <a:ext uri="{FF2B5EF4-FFF2-40B4-BE49-F238E27FC236}">
                <a16:creationId xmlns:a16="http://schemas.microsoft.com/office/drawing/2014/main" id="{A54DDEC3-8147-4C80-9C24-C14DFA4E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679" y="987425"/>
            <a:ext cx="3655218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800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490992"/>
            <a:ext cx="7157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  <p:pic>
        <p:nvPicPr>
          <p:cNvPr id="5" name="Picture 4" descr="A pie chart with numbers and words&#10;&#10;Description automatically generated">
            <a:extLst>
              <a:ext uri="{FF2B5EF4-FFF2-40B4-BE49-F238E27FC236}">
                <a16:creationId xmlns:a16="http://schemas.microsoft.com/office/drawing/2014/main" id="{217E6751-2EC7-2F9E-CAC4-D2443C4E1E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124" y="2487832"/>
            <a:ext cx="6211751" cy="422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022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AC4C-3897-481D-AE4C-AC608671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Drum Age and Lengths Dataset</a:t>
            </a:r>
          </a:p>
        </p:txBody>
      </p:sp>
      <p:pic>
        <p:nvPicPr>
          <p:cNvPr id="1032" name="Picture 8" descr="Maryland Fish Facts">
            <a:extLst>
              <a:ext uri="{FF2B5EF4-FFF2-40B4-BE49-F238E27FC236}">
                <a16:creationId xmlns:a16="http://schemas.microsoft.com/office/drawing/2014/main" id="{FE5D460E-3695-4DD8-B687-D32301161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413" y="1323975"/>
            <a:ext cx="6200037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8CF3DA-EC76-4AA6-B9E5-81D485E20890}"/>
              </a:ext>
            </a:extLst>
          </p:cNvPr>
          <p:cNvSpPr txBox="1">
            <a:spLocks/>
          </p:cNvSpPr>
          <p:nvPr/>
        </p:nvSpPr>
        <p:spPr>
          <a:xfrm>
            <a:off x="839788" y="2562224"/>
            <a:ext cx="4458076" cy="3306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Describe the demographics of the sampled Black Drum from Virginia in 2001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Biological data for Black Drum from Virginia waters of the Atlantic Ocean in 2001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“./Day1/Project/ BlackDrum2001_Exploration.qmd”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495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490992"/>
            <a:ext cx="7157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  <p:pic>
        <p:nvPicPr>
          <p:cNvPr id="8" name="Picture 7" descr="A graph of a basketball player&#10;&#10;Description automatically generated">
            <a:extLst>
              <a:ext uri="{FF2B5EF4-FFF2-40B4-BE49-F238E27FC236}">
                <a16:creationId xmlns:a16="http://schemas.microsoft.com/office/drawing/2014/main" id="{F20DCA47-BB6B-6D0F-EC7C-F2C2DB707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5"/>
          <a:stretch/>
        </p:blipFill>
        <p:spPr>
          <a:xfrm>
            <a:off x="6892180" y="525517"/>
            <a:ext cx="4875998" cy="60697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4ED170-B6DC-BDEF-23DB-488A84504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507371"/>
            <a:ext cx="5558002" cy="408787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11EE80-93E7-699D-293D-0BA3D57AB043}"/>
              </a:ext>
            </a:extLst>
          </p:cNvPr>
          <p:cNvCxnSpPr>
            <a:cxnSpLocks/>
          </p:cNvCxnSpPr>
          <p:nvPr/>
        </p:nvCxnSpPr>
        <p:spPr>
          <a:xfrm flipV="1">
            <a:off x="7577959" y="4372303"/>
            <a:ext cx="546538" cy="1072056"/>
          </a:xfrm>
          <a:prstGeom prst="straightConnector1">
            <a:avLst/>
          </a:prstGeom>
          <a:ln w="76200">
            <a:solidFill>
              <a:srgbClr val="EA88A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117D906-FE6C-2EFD-6D61-E6C35855162B}"/>
              </a:ext>
            </a:extLst>
          </p:cNvPr>
          <p:cNvCxnSpPr>
            <a:cxnSpLocks/>
          </p:cNvCxnSpPr>
          <p:nvPr/>
        </p:nvCxnSpPr>
        <p:spPr>
          <a:xfrm>
            <a:off x="6892180" y="3762703"/>
            <a:ext cx="591186" cy="609600"/>
          </a:xfrm>
          <a:prstGeom prst="straightConnector1">
            <a:avLst/>
          </a:prstGeom>
          <a:ln w="76200">
            <a:solidFill>
              <a:srgbClr val="EA88AE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196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490992"/>
            <a:ext cx="7157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  <p:pic>
        <p:nvPicPr>
          <p:cNvPr id="5" name="Picture 4" descr="A diagram of a map of the world&#10;&#10;Description automatically generated">
            <a:extLst>
              <a:ext uri="{FF2B5EF4-FFF2-40B4-BE49-F238E27FC236}">
                <a16:creationId xmlns:a16="http://schemas.microsoft.com/office/drawing/2014/main" id="{85AFD2B1-00EE-1E84-C23F-3243C9B70E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365080"/>
            <a:ext cx="10934700" cy="5394935"/>
          </a:xfrm>
          <a:prstGeom prst="roundRect">
            <a:avLst>
              <a:gd name="adj" fmla="val 2835"/>
            </a:avLst>
          </a:prstGeom>
        </p:spPr>
      </p:pic>
    </p:spTree>
    <p:extLst>
      <p:ext uri="{BB962C8B-B14F-4D97-AF65-F5344CB8AC3E}">
        <p14:creationId xmlns:p14="http://schemas.microsoft.com/office/powerpoint/2010/main" val="34978585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Being Practical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CCB7DB-AC6C-80DD-A036-1420C40FC998}"/>
              </a:ext>
            </a:extLst>
          </p:cNvPr>
          <p:cNvSpPr txBox="1"/>
          <p:nvPr/>
        </p:nvSpPr>
        <p:spPr>
          <a:xfrm>
            <a:off x="838200" y="1490992"/>
            <a:ext cx="7157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 plot conveying the information I want it to convey?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Does anyone-who-isn’t-me understand this?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Roboto Light" panose="02000000000000000000" pitchFamily="2" charset="0"/>
                <a:ea typeface="Roboto Light" panose="02000000000000000000" pitchFamily="2" charset="0"/>
              </a:rPr>
              <a:t>Is there too little information? Too much?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BD4508-A2F0-02A7-241E-DC0425A67F48}"/>
              </a:ext>
            </a:extLst>
          </p:cNvPr>
          <p:cNvGrpSpPr/>
          <p:nvPr/>
        </p:nvGrpSpPr>
        <p:grpSpPr>
          <a:xfrm>
            <a:off x="1523990" y="2382077"/>
            <a:ext cx="9144019" cy="4228709"/>
            <a:chOff x="1439907" y="2382077"/>
            <a:chExt cx="9144019" cy="4228709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1B2B8D2-7E3A-44E8-DC82-D255A09DDC00}"/>
                </a:ext>
              </a:extLst>
            </p:cNvPr>
            <p:cNvSpPr/>
            <p:nvPr/>
          </p:nvSpPr>
          <p:spPr>
            <a:xfrm>
              <a:off x="1439907" y="2382077"/>
              <a:ext cx="9144019" cy="81306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 descr="A group of graphs and numbers&#10;&#10;Description automatically generated with medium confidence">
              <a:extLst>
                <a:ext uri="{FF2B5EF4-FFF2-40B4-BE49-F238E27FC236}">
                  <a16:creationId xmlns:a16="http://schemas.microsoft.com/office/drawing/2014/main" id="{5857D281-7A1B-3276-327B-818E38E7C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713" b="9598"/>
            <a:stretch/>
          </p:blipFill>
          <p:spPr>
            <a:xfrm>
              <a:off x="1439907" y="2921655"/>
              <a:ext cx="9144019" cy="3689131"/>
            </a:xfrm>
            <a:prstGeom prst="roundRect">
              <a:avLst>
                <a:gd name="adj" fmla="val 6552"/>
              </a:avLst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D5B9B0-B484-E733-3E4B-C287E2EA5EB1}"/>
                </a:ext>
              </a:extLst>
            </p:cNvPr>
            <p:cNvSpPr txBox="1"/>
            <p:nvPr/>
          </p:nvSpPr>
          <p:spPr>
            <a:xfrm>
              <a:off x="2091558" y="2382077"/>
              <a:ext cx="22492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👌</a:t>
              </a:r>
              <a:endParaRPr lang="en-US" sz="3600" dirty="0">
                <a:hlinkClick r:id="rId4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F8196D1-CD5E-A324-0B49-25FC6594925B}"/>
                </a:ext>
              </a:extLst>
            </p:cNvPr>
            <p:cNvSpPr txBox="1"/>
            <p:nvPr/>
          </p:nvSpPr>
          <p:spPr>
            <a:xfrm>
              <a:off x="5270937" y="2382077"/>
              <a:ext cx="22492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👍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6FC9B81-9D3F-6210-BD1F-3FC4220E1DC9}"/>
                </a:ext>
              </a:extLst>
            </p:cNvPr>
            <p:cNvSpPr txBox="1"/>
            <p:nvPr/>
          </p:nvSpPr>
          <p:spPr>
            <a:xfrm>
              <a:off x="8153399" y="2382077"/>
              <a:ext cx="22492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/>
                <a:t>🙌</a:t>
              </a:r>
              <a:endParaRPr lang="en-US" sz="3600" dirty="0">
                <a:hlinkClick r:id="rId5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52871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2207</TotalTime>
  <Words>2307</Words>
  <Application>Microsoft Office PowerPoint</Application>
  <PresentationFormat>Widescreen</PresentationFormat>
  <Paragraphs>587</Paragraphs>
  <Slides>60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Arial</vt:lpstr>
      <vt:lpstr>Calibri</vt:lpstr>
      <vt:lpstr>Cambria</vt:lpstr>
      <vt:lpstr>Consolas</vt:lpstr>
      <vt:lpstr>Roboto</vt:lpstr>
      <vt:lpstr>Roboto Light</vt:lpstr>
      <vt:lpstr>Wingdings</vt:lpstr>
      <vt:lpstr>Office Theme</vt:lpstr>
      <vt:lpstr>Is pizza a soup or a salad? </vt:lpstr>
      <vt:lpstr>Communicating Research with Effective Data Visualization</vt:lpstr>
      <vt:lpstr>Plotz</vt:lpstr>
      <vt:lpstr>Being Practical</vt:lpstr>
      <vt:lpstr>Being Practical</vt:lpstr>
      <vt:lpstr>Being Practical</vt:lpstr>
      <vt:lpstr>Being Practical</vt:lpstr>
      <vt:lpstr>Being Practical</vt:lpstr>
      <vt:lpstr>Being Practical</vt:lpstr>
      <vt:lpstr>5 Minute Break</vt:lpstr>
      <vt:lpstr>ggplot2::ggplot()</vt:lpstr>
      <vt:lpstr>Tidy data</vt:lpstr>
      <vt:lpstr>Data properties  Visual properties</vt:lpstr>
      <vt:lpstr>Data properties  Visual properties</vt:lpstr>
      <vt:lpstr>Data properties  Visual properties</vt:lpstr>
      <vt:lpstr>Components of a ggplot</vt:lpstr>
      <vt:lpstr>Components of a ggplot</vt:lpstr>
      <vt:lpstr>Building a ggplot</vt:lpstr>
      <vt:lpstr>Building a ggplot</vt:lpstr>
      <vt:lpstr>Building a ggplot</vt:lpstr>
      <vt:lpstr>Building a ggplot</vt:lpstr>
      <vt:lpstr>Syntax of a ggplot</vt:lpstr>
      <vt:lpstr>Syntax of a ggplot</vt:lpstr>
      <vt:lpstr>Syntax of a ggplot</vt:lpstr>
      <vt:lpstr>Hands on activity</vt:lpstr>
      <vt:lpstr>5 Minute Break</vt:lpstr>
      <vt:lpstr>Using aesthetics to convey your message </vt:lpstr>
      <vt:lpstr>Scales</vt:lpstr>
      <vt:lpstr>Scales</vt:lpstr>
      <vt:lpstr>Color – convey meaning</vt:lpstr>
      <vt:lpstr>Color - continuity</vt:lpstr>
      <vt:lpstr>Color - contrast</vt:lpstr>
      <vt:lpstr>Color – (de)emphasize</vt:lpstr>
      <vt:lpstr>Size –relativity</vt:lpstr>
      <vt:lpstr>Shape – give visual clues</vt:lpstr>
      <vt:lpstr>Shape – mix ‘n match</vt:lpstr>
      <vt:lpstr>Hands on activity</vt:lpstr>
      <vt:lpstr>5 Minute Break</vt:lpstr>
      <vt:lpstr>Let’s do better, together</vt:lpstr>
      <vt:lpstr>PowerPoint Presentation</vt:lpstr>
      <vt:lpstr>PowerPoint Presentation</vt:lpstr>
      <vt:lpstr>5 Minute Break</vt:lpstr>
      <vt:lpstr>Advanced plotting</vt:lpstr>
      <vt:lpstr>PowerPoint Presentation</vt:lpstr>
      <vt:lpstr>PowerPoint Presentation</vt:lpstr>
      <vt:lpstr>PowerPoint Presentation</vt:lpstr>
      <vt:lpstr>PowerPoint Presentation</vt:lpstr>
      <vt:lpstr>Facets</vt:lpstr>
      <vt:lpstr>Coordinates - flip</vt:lpstr>
      <vt:lpstr>Coordinates - zoom</vt:lpstr>
      <vt:lpstr>Coordinates - zoom</vt:lpstr>
      <vt:lpstr>Coordinates - polar</vt:lpstr>
      <vt:lpstr>Themes – ggplot built-in</vt:lpstr>
      <vt:lpstr>Themes -bespoke</vt:lpstr>
      <vt:lpstr>Themes – customize elements </vt:lpstr>
      <vt:lpstr>Hands on activity</vt:lpstr>
      <vt:lpstr>5 Minute Break</vt:lpstr>
      <vt:lpstr>Group Project</vt:lpstr>
      <vt:lpstr>Taylor Swift Eras Tour Setlist Dataset</vt:lpstr>
      <vt:lpstr>Black Drum Age and Lengths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pizza a soup, salad, or sandwich? </dc:title>
  <dc:creator>Pavel Dimens</dc:creator>
  <cp:lastModifiedBy>Pavel Dimens</cp:lastModifiedBy>
  <cp:revision>143</cp:revision>
  <dcterms:created xsi:type="dcterms:W3CDTF">2024-08-21T19:20:45Z</dcterms:created>
  <dcterms:modified xsi:type="dcterms:W3CDTF">2024-09-11T16:47:51Z</dcterms:modified>
</cp:coreProperties>
</file>

<file path=docProps/thumbnail.jpeg>
</file>